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Montserrat"/>
      <p:regular r:id="rId17"/>
      <p:bold r:id="rId18"/>
      <p:italic r:id="rId19"/>
      <p:boldItalic r:id="rId20"/>
    </p:embeddedFont>
    <p:embeddedFont>
      <p:font typeface="Montserrat Light"/>
      <p:regular r:id="rId21"/>
      <p:bold r:id="rId22"/>
      <p:italic r:id="rId23"/>
      <p:boldItalic r:id="rId24"/>
    </p:embeddedFont>
    <p:embeddedFont>
      <p:font typeface="Montserrat ExtraBold"/>
      <p:bold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22" Type="http://schemas.openxmlformats.org/officeDocument/2006/relationships/font" Target="fonts/MontserratLight-bold.fntdata"/><Relationship Id="rId21" Type="http://schemas.openxmlformats.org/officeDocument/2006/relationships/font" Target="fonts/MontserratLight-regular.fntdata"/><Relationship Id="rId24" Type="http://schemas.openxmlformats.org/officeDocument/2006/relationships/font" Target="fonts/MontserratLight-boldItalic.fntdata"/><Relationship Id="rId23" Type="http://schemas.openxmlformats.org/officeDocument/2006/relationships/font" Target="fonts/Montserrat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ExtraBold-boldItalic.fntdata"/><Relationship Id="rId25" Type="http://schemas.openxmlformats.org/officeDocument/2006/relationships/font" Target="fonts/MontserratExtraBo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Montserrat-regular.fntdata"/><Relationship Id="rId16" Type="http://schemas.openxmlformats.org/officeDocument/2006/relationships/slide" Target="slides/slide12.xml"/><Relationship Id="rId19" Type="http://schemas.openxmlformats.org/officeDocument/2006/relationships/font" Target="fonts/Montserrat-italic.fntdata"/><Relationship Id="rId1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33c391d514c6077f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Google Shape;626;g33c391d514c6077f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7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ged889cb316_0_7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9" name="Google Shape;689;ged889cb31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4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ged889cb316_0_8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6" name="Google Shape;696;ged889cb316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ed889cb316_0_8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ed889cb316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33c391d514c6077f_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33c391d514c6077f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ged889cb316_0_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7" name="Google Shape;637;ged889cb31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2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ged889cb316_0_1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4" name="Google Shape;644;ged889cb31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ged889cb316_0_2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1" name="Google Shape;651;ged889cb316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8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ged889cb316_0_3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ged889cb31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ed889cb316_0_4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8" name="Google Shape;668;ged889cb316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ed889cb316_0_5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5" name="Google Shape;675;ged889cb316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ged889cb316_0_7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3" name="Google Shape;683;ged889cb316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solidFill>
          <a:schemeClr val="accen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6" y="-11"/>
            <a:ext cx="2429759" cy="1609289"/>
            <a:chOff x="608719" y="-11"/>
            <a:chExt cx="2429759" cy="1609289"/>
          </a:xfrm>
        </p:grpSpPr>
        <p:sp>
          <p:nvSpPr>
            <p:cNvPr id="11" name="Google Shape;11;p2"/>
            <p:cNvSpPr/>
            <p:nvPr/>
          </p:nvSpPr>
          <p:spPr>
            <a:xfrm>
              <a:off x="608719" y="322534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08719" y="965890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822766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822766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214909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822766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08719" y="64331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214909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214909" y="965890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30592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08719" y="-11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214909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" name="Google Shape;23;p2"/>
          <p:cNvSpPr txBox="1"/>
          <p:nvPr>
            <p:ph type="ctrTitle"/>
          </p:nvPr>
        </p:nvSpPr>
        <p:spPr>
          <a:xfrm>
            <a:off x="685800" y="1991825"/>
            <a:ext cx="5265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9pPr>
          </a:lstStyle>
          <a:p/>
        </p:txBody>
      </p:sp>
      <p:grpSp>
        <p:nvGrpSpPr>
          <p:cNvPr id="24" name="Google Shape;24;p2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25" name="Google Shape;25;p2"/>
            <p:cNvSpPr/>
            <p:nvPr/>
          </p:nvSpPr>
          <p:spPr>
            <a:xfrm>
              <a:off x="6108962" y="4182670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16818" y="386009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324645" y="353931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324645" y="4182670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932502" y="64331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538692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932502" y="1286669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932502" y="3216737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538692" y="353931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6108962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716818" y="-11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324645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932502" y="-11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538692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894945" y="386009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108962" y="3860093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502772" y="4182670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324645" y="3216737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716818" y="353931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716818" y="4182670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932502" y="322534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932502" y="965890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932502" y="2895958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932492" y="3538418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6108962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6716818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716818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324645" y="4503448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8538692" y="-11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8692" y="4503448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324658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324658" y="965890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716831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716831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7324658" y="1286669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324658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8538692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109812" y="2252602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109812" y="353931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717668" y="1286669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717668" y="1930025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717668" y="2573381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325495" y="2252602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6717668" y="3216737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7325495" y="2895958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933352" y="1930025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933352" y="2573381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8539542" y="1608802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109812" y="1286669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109812" y="3216737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717668" y="1609246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7325495" y="1930025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717668" y="2252602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325495" y="2573381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" name="Google Shape;79;p2"/>
          <p:cNvGrpSpPr/>
          <p:nvPr/>
        </p:nvGrpSpPr>
        <p:grpSpPr>
          <a:xfrm flipH="1">
            <a:off x="-7" y="3860093"/>
            <a:ext cx="2429755" cy="1286712"/>
            <a:chOff x="6714243" y="3860093"/>
            <a:chExt cx="2429755" cy="1286712"/>
          </a:xfrm>
        </p:grpSpPr>
        <p:sp>
          <p:nvSpPr>
            <p:cNvPr id="80" name="Google Shape;80;p2"/>
            <p:cNvSpPr/>
            <p:nvPr/>
          </p:nvSpPr>
          <p:spPr>
            <a:xfrm>
              <a:off x="7929952" y="386009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8536142" y="4182670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322095" y="4825993"/>
              <a:ext cx="607886" cy="320811"/>
            </a:xfrm>
            <a:custGeom>
              <a:rect b="b" l="l" r="r" t="t"/>
              <a:pathLst>
                <a:path extrusionOk="0" h="9991" w="20428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929952" y="4503448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8536142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322095" y="3860093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8536142" y="386009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EA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929952" y="4182670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322095" y="4503448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929952" y="4825993"/>
              <a:ext cx="606220" cy="320811"/>
            </a:xfrm>
            <a:custGeom>
              <a:rect b="b" l="l" r="r" t="t"/>
              <a:pathLst>
                <a:path extrusionOk="0" h="9991" w="20372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8536142" y="4503448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714243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7" name="Google Shape;497;p11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498" name="Google Shape;498;p11"/>
            <p:cNvSpPr/>
            <p:nvPr/>
          </p:nvSpPr>
          <p:spPr>
            <a:xfrm>
              <a:off x="7929952" y="386009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11"/>
            <p:cNvSpPr/>
            <p:nvPr/>
          </p:nvSpPr>
          <p:spPr>
            <a:xfrm>
              <a:off x="8536142" y="4182670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11"/>
            <p:cNvSpPr/>
            <p:nvPr/>
          </p:nvSpPr>
          <p:spPr>
            <a:xfrm>
              <a:off x="7322095" y="4825993"/>
              <a:ext cx="607886" cy="320811"/>
            </a:xfrm>
            <a:custGeom>
              <a:rect b="b" l="l" r="r" t="t"/>
              <a:pathLst>
                <a:path extrusionOk="0" h="9991" w="20428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11"/>
            <p:cNvSpPr/>
            <p:nvPr/>
          </p:nvSpPr>
          <p:spPr>
            <a:xfrm>
              <a:off x="7929952" y="4503448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11"/>
            <p:cNvSpPr/>
            <p:nvPr/>
          </p:nvSpPr>
          <p:spPr>
            <a:xfrm>
              <a:off x="8536142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11"/>
            <p:cNvSpPr/>
            <p:nvPr/>
          </p:nvSpPr>
          <p:spPr>
            <a:xfrm>
              <a:off x="7322095" y="3860093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11"/>
            <p:cNvSpPr/>
            <p:nvPr/>
          </p:nvSpPr>
          <p:spPr>
            <a:xfrm>
              <a:off x="8536142" y="386009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11"/>
            <p:cNvSpPr/>
            <p:nvPr/>
          </p:nvSpPr>
          <p:spPr>
            <a:xfrm>
              <a:off x="7929952" y="4182670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11"/>
            <p:cNvSpPr/>
            <p:nvPr/>
          </p:nvSpPr>
          <p:spPr>
            <a:xfrm>
              <a:off x="7322095" y="4503448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11"/>
            <p:cNvSpPr/>
            <p:nvPr/>
          </p:nvSpPr>
          <p:spPr>
            <a:xfrm>
              <a:off x="7929952" y="4825993"/>
              <a:ext cx="606220" cy="320811"/>
            </a:xfrm>
            <a:custGeom>
              <a:rect b="b" l="l" r="r" t="t"/>
              <a:pathLst>
                <a:path extrusionOk="0" h="9991" w="20372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11"/>
            <p:cNvSpPr/>
            <p:nvPr/>
          </p:nvSpPr>
          <p:spPr>
            <a:xfrm>
              <a:off x="8536142" y="4503448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11"/>
            <p:cNvSpPr/>
            <p:nvPr/>
          </p:nvSpPr>
          <p:spPr>
            <a:xfrm>
              <a:off x="6714243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0" name="Google Shape;510;p11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511" name="Google Shape;511;p11"/>
            <p:cNvSpPr/>
            <p:nvPr/>
          </p:nvSpPr>
          <p:spPr>
            <a:xfrm>
              <a:off x="892" y="64331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11"/>
            <p:cNvSpPr/>
            <p:nvPr/>
          </p:nvSpPr>
          <p:spPr>
            <a:xfrm>
              <a:off x="608719" y="322534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11"/>
            <p:cNvSpPr/>
            <p:nvPr/>
          </p:nvSpPr>
          <p:spPr>
            <a:xfrm>
              <a:off x="608719" y="965890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11"/>
            <p:cNvSpPr/>
            <p:nvPr/>
          </p:nvSpPr>
          <p:spPr>
            <a:xfrm>
              <a:off x="1822766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11"/>
            <p:cNvSpPr/>
            <p:nvPr/>
          </p:nvSpPr>
          <p:spPr>
            <a:xfrm>
              <a:off x="1214909" y="1286669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11"/>
            <p:cNvSpPr/>
            <p:nvPr/>
          </p:nvSpPr>
          <p:spPr>
            <a:xfrm>
              <a:off x="1822766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11"/>
            <p:cNvSpPr/>
            <p:nvPr/>
          </p:nvSpPr>
          <p:spPr>
            <a:xfrm>
              <a:off x="892" y="-11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11"/>
            <p:cNvSpPr/>
            <p:nvPr/>
          </p:nvSpPr>
          <p:spPr>
            <a:xfrm>
              <a:off x="608719" y="-11"/>
              <a:ext cx="606220" cy="322577"/>
            </a:xfrm>
            <a:custGeom>
              <a:rect b="b" l="l" r="r" t="t"/>
              <a:pathLst>
                <a:path extrusionOk="0" h="10046" w="20372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11"/>
            <p:cNvSpPr/>
            <p:nvPr/>
          </p:nvSpPr>
          <p:spPr>
            <a:xfrm>
              <a:off x="1214909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11"/>
            <p:cNvSpPr/>
            <p:nvPr/>
          </p:nvSpPr>
          <p:spPr>
            <a:xfrm>
              <a:off x="1822766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11"/>
            <p:cNvSpPr/>
            <p:nvPr/>
          </p:nvSpPr>
          <p:spPr>
            <a:xfrm>
              <a:off x="2430592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11"/>
            <p:cNvSpPr/>
            <p:nvPr/>
          </p:nvSpPr>
          <p:spPr>
            <a:xfrm>
              <a:off x="892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11"/>
            <p:cNvSpPr/>
            <p:nvPr/>
          </p:nvSpPr>
          <p:spPr>
            <a:xfrm>
              <a:off x="608719" y="64331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11"/>
            <p:cNvSpPr/>
            <p:nvPr/>
          </p:nvSpPr>
          <p:spPr>
            <a:xfrm>
              <a:off x="892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11"/>
            <p:cNvSpPr/>
            <p:nvPr/>
          </p:nvSpPr>
          <p:spPr>
            <a:xfrm>
              <a:off x="608719" y="1286669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11"/>
            <p:cNvSpPr/>
            <p:nvPr/>
          </p:nvSpPr>
          <p:spPr>
            <a:xfrm>
              <a:off x="892" y="1609246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11"/>
            <p:cNvSpPr/>
            <p:nvPr/>
          </p:nvSpPr>
          <p:spPr>
            <a:xfrm>
              <a:off x="1214909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11"/>
            <p:cNvSpPr/>
            <p:nvPr/>
          </p:nvSpPr>
          <p:spPr>
            <a:xfrm>
              <a:off x="1214909" y="965890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11"/>
            <p:cNvSpPr/>
            <p:nvPr/>
          </p:nvSpPr>
          <p:spPr>
            <a:xfrm>
              <a:off x="1214909" y="1609246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11"/>
            <p:cNvSpPr/>
            <p:nvPr/>
          </p:nvSpPr>
          <p:spPr>
            <a:xfrm>
              <a:off x="2430592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11"/>
            <p:cNvSpPr/>
            <p:nvPr/>
          </p:nvSpPr>
          <p:spPr>
            <a:xfrm>
              <a:off x="892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11"/>
            <p:cNvSpPr/>
            <p:nvPr/>
          </p:nvSpPr>
          <p:spPr>
            <a:xfrm>
              <a:off x="608719" y="-11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11"/>
            <p:cNvSpPr/>
            <p:nvPr/>
          </p:nvSpPr>
          <p:spPr>
            <a:xfrm>
              <a:off x="1214909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34" name="Google Shape;534;p1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lateral pattern">
  <p:cSld name="BLANK_2"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6" name="Google Shape;536;p12"/>
          <p:cNvGrpSpPr/>
          <p:nvPr/>
        </p:nvGrpSpPr>
        <p:grpSpPr>
          <a:xfrm>
            <a:off x="6109812" y="-11"/>
            <a:ext cx="3037586" cy="5146816"/>
            <a:chOff x="6109812" y="-11"/>
            <a:chExt cx="3037586" cy="5146816"/>
          </a:xfrm>
        </p:grpSpPr>
        <p:sp>
          <p:nvSpPr>
            <p:cNvPr id="537" name="Google Shape;537;p12"/>
            <p:cNvSpPr/>
            <p:nvPr/>
          </p:nvSpPr>
          <p:spPr>
            <a:xfrm>
              <a:off x="7324645" y="353931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12"/>
            <p:cNvSpPr/>
            <p:nvPr/>
          </p:nvSpPr>
          <p:spPr>
            <a:xfrm>
              <a:off x="7324645" y="4182670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12"/>
            <p:cNvSpPr/>
            <p:nvPr/>
          </p:nvSpPr>
          <p:spPr>
            <a:xfrm>
              <a:off x="7932502" y="64331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12"/>
            <p:cNvSpPr/>
            <p:nvPr/>
          </p:nvSpPr>
          <p:spPr>
            <a:xfrm>
              <a:off x="8538692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12"/>
            <p:cNvSpPr/>
            <p:nvPr/>
          </p:nvSpPr>
          <p:spPr>
            <a:xfrm>
              <a:off x="7932502" y="1286669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12"/>
            <p:cNvSpPr/>
            <p:nvPr/>
          </p:nvSpPr>
          <p:spPr>
            <a:xfrm>
              <a:off x="7932502" y="3216737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12"/>
            <p:cNvSpPr/>
            <p:nvPr/>
          </p:nvSpPr>
          <p:spPr>
            <a:xfrm>
              <a:off x="8538692" y="353931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12"/>
            <p:cNvSpPr/>
            <p:nvPr/>
          </p:nvSpPr>
          <p:spPr>
            <a:xfrm>
              <a:off x="7932502" y="-11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12"/>
            <p:cNvSpPr/>
            <p:nvPr/>
          </p:nvSpPr>
          <p:spPr>
            <a:xfrm>
              <a:off x="8538692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12"/>
            <p:cNvSpPr/>
            <p:nvPr/>
          </p:nvSpPr>
          <p:spPr>
            <a:xfrm>
              <a:off x="7324645" y="3216737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12"/>
            <p:cNvSpPr/>
            <p:nvPr/>
          </p:nvSpPr>
          <p:spPr>
            <a:xfrm>
              <a:off x="6716818" y="353931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12"/>
            <p:cNvSpPr/>
            <p:nvPr/>
          </p:nvSpPr>
          <p:spPr>
            <a:xfrm>
              <a:off x="7932502" y="322534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12"/>
            <p:cNvSpPr/>
            <p:nvPr/>
          </p:nvSpPr>
          <p:spPr>
            <a:xfrm>
              <a:off x="7932502" y="965890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12"/>
            <p:cNvSpPr/>
            <p:nvPr/>
          </p:nvSpPr>
          <p:spPr>
            <a:xfrm>
              <a:off x="7932502" y="2895958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12"/>
            <p:cNvSpPr/>
            <p:nvPr/>
          </p:nvSpPr>
          <p:spPr>
            <a:xfrm>
              <a:off x="7932492" y="3538418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12"/>
            <p:cNvSpPr/>
            <p:nvPr/>
          </p:nvSpPr>
          <p:spPr>
            <a:xfrm>
              <a:off x="6716818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12"/>
            <p:cNvSpPr/>
            <p:nvPr/>
          </p:nvSpPr>
          <p:spPr>
            <a:xfrm>
              <a:off x="6716818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12"/>
            <p:cNvSpPr/>
            <p:nvPr/>
          </p:nvSpPr>
          <p:spPr>
            <a:xfrm>
              <a:off x="7324645" y="4503448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12"/>
            <p:cNvSpPr/>
            <p:nvPr/>
          </p:nvSpPr>
          <p:spPr>
            <a:xfrm>
              <a:off x="8538692" y="-11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12"/>
            <p:cNvSpPr/>
            <p:nvPr/>
          </p:nvSpPr>
          <p:spPr>
            <a:xfrm>
              <a:off x="8538692" y="4503448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12"/>
            <p:cNvSpPr/>
            <p:nvPr/>
          </p:nvSpPr>
          <p:spPr>
            <a:xfrm>
              <a:off x="7324658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12"/>
            <p:cNvSpPr/>
            <p:nvPr/>
          </p:nvSpPr>
          <p:spPr>
            <a:xfrm>
              <a:off x="7324658" y="965890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12"/>
            <p:cNvSpPr/>
            <p:nvPr/>
          </p:nvSpPr>
          <p:spPr>
            <a:xfrm>
              <a:off x="6716831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12"/>
            <p:cNvSpPr/>
            <p:nvPr/>
          </p:nvSpPr>
          <p:spPr>
            <a:xfrm>
              <a:off x="7324658" y="1286669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12"/>
            <p:cNvSpPr/>
            <p:nvPr/>
          </p:nvSpPr>
          <p:spPr>
            <a:xfrm>
              <a:off x="7324658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12"/>
            <p:cNvSpPr/>
            <p:nvPr/>
          </p:nvSpPr>
          <p:spPr>
            <a:xfrm>
              <a:off x="8538692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12"/>
            <p:cNvSpPr/>
            <p:nvPr/>
          </p:nvSpPr>
          <p:spPr>
            <a:xfrm>
              <a:off x="6717668" y="1930025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12"/>
            <p:cNvSpPr/>
            <p:nvPr/>
          </p:nvSpPr>
          <p:spPr>
            <a:xfrm>
              <a:off x="7325495" y="2252602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12"/>
            <p:cNvSpPr/>
            <p:nvPr/>
          </p:nvSpPr>
          <p:spPr>
            <a:xfrm>
              <a:off x="6717668" y="3216737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12"/>
            <p:cNvSpPr/>
            <p:nvPr/>
          </p:nvSpPr>
          <p:spPr>
            <a:xfrm>
              <a:off x="7933352" y="1930025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12"/>
            <p:cNvSpPr/>
            <p:nvPr/>
          </p:nvSpPr>
          <p:spPr>
            <a:xfrm>
              <a:off x="7933352" y="2573381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12"/>
            <p:cNvSpPr/>
            <p:nvPr/>
          </p:nvSpPr>
          <p:spPr>
            <a:xfrm>
              <a:off x="8539542" y="1608802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12"/>
            <p:cNvSpPr/>
            <p:nvPr/>
          </p:nvSpPr>
          <p:spPr>
            <a:xfrm>
              <a:off x="6109812" y="3216737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12"/>
            <p:cNvSpPr/>
            <p:nvPr/>
          </p:nvSpPr>
          <p:spPr>
            <a:xfrm>
              <a:off x="6717668" y="1609246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12"/>
            <p:cNvSpPr/>
            <p:nvPr/>
          </p:nvSpPr>
          <p:spPr>
            <a:xfrm>
              <a:off x="7325495" y="1930025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2" name="Google Shape;572;p1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bottom pattern">
  <p:cSld name="BLANK_2_1"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4" name="Google Shape;574;p13"/>
          <p:cNvGrpSpPr/>
          <p:nvPr/>
        </p:nvGrpSpPr>
        <p:grpSpPr>
          <a:xfrm flipH="1" rot="10800000">
            <a:off x="900" y="3856775"/>
            <a:ext cx="9143992" cy="1286721"/>
            <a:chOff x="900" y="0"/>
            <a:chExt cx="9143992" cy="1286721"/>
          </a:xfrm>
        </p:grpSpPr>
        <p:sp>
          <p:nvSpPr>
            <p:cNvPr id="575" name="Google Shape;575;p13"/>
            <p:cNvSpPr/>
            <p:nvPr/>
          </p:nvSpPr>
          <p:spPr>
            <a:xfrm>
              <a:off x="4878953" y="643320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13"/>
            <p:cNvSpPr/>
            <p:nvPr/>
          </p:nvSpPr>
          <p:spPr>
            <a:xfrm>
              <a:off x="5488830" y="322543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13"/>
            <p:cNvSpPr/>
            <p:nvPr/>
          </p:nvSpPr>
          <p:spPr>
            <a:xfrm>
              <a:off x="8536629" y="863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13"/>
            <p:cNvSpPr/>
            <p:nvPr/>
          </p:nvSpPr>
          <p:spPr>
            <a:xfrm>
              <a:off x="6706973" y="32254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13"/>
            <p:cNvSpPr/>
            <p:nvPr/>
          </p:nvSpPr>
          <p:spPr>
            <a:xfrm>
              <a:off x="4878953" y="0"/>
              <a:ext cx="609899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13"/>
            <p:cNvSpPr/>
            <p:nvPr/>
          </p:nvSpPr>
          <p:spPr>
            <a:xfrm>
              <a:off x="5488830" y="0"/>
              <a:ext cx="608257" cy="322577"/>
            </a:xfrm>
            <a:custGeom>
              <a:rect b="b" l="l" r="r" t="t"/>
              <a:pathLst>
                <a:path extrusionOk="0" h="10046" w="20372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13"/>
            <p:cNvSpPr/>
            <p:nvPr/>
          </p:nvSpPr>
          <p:spPr>
            <a:xfrm>
              <a:off x="6097065" y="0"/>
              <a:ext cx="609929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13"/>
            <p:cNvSpPr/>
            <p:nvPr/>
          </p:nvSpPr>
          <p:spPr>
            <a:xfrm>
              <a:off x="6706973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13"/>
            <p:cNvSpPr/>
            <p:nvPr/>
          </p:nvSpPr>
          <p:spPr>
            <a:xfrm>
              <a:off x="7316850" y="0"/>
              <a:ext cx="609929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13"/>
            <p:cNvSpPr/>
            <p:nvPr/>
          </p:nvSpPr>
          <p:spPr>
            <a:xfrm>
              <a:off x="4878953" y="32254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13"/>
            <p:cNvSpPr/>
            <p:nvPr/>
          </p:nvSpPr>
          <p:spPr>
            <a:xfrm>
              <a:off x="5488830" y="643320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13"/>
            <p:cNvSpPr/>
            <p:nvPr/>
          </p:nvSpPr>
          <p:spPr>
            <a:xfrm>
              <a:off x="7926751" y="86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13"/>
            <p:cNvSpPr/>
            <p:nvPr/>
          </p:nvSpPr>
          <p:spPr>
            <a:xfrm>
              <a:off x="8536629" y="321640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13"/>
            <p:cNvSpPr/>
            <p:nvPr/>
          </p:nvSpPr>
          <p:spPr>
            <a:xfrm>
              <a:off x="6097065" y="322543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13"/>
            <p:cNvSpPr/>
            <p:nvPr/>
          </p:nvSpPr>
          <p:spPr>
            <a:xfrm>
              <a:off x="6706962" y="643329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13"/>
            <p:cNvSpPr/>
            <p:nvPr/>
          </p:nvSpPr>
          <p:spPr>
            <a:xfrm>
              <a:off x="4878953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13"/>
            <p:cNvSpPr/>
            <p:nvPr/>
          </p:nvSpPr>
          <p:spPr>
            <a:xfrm>
              <a:off x="5488830" y="0"/>
              <a:ext cx="608257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13"/>
            <p:cNvSpPr/>
            <p:nvPr/>
          </p:nvSpPr>
          <p:spPr>
            <a:xfrm>
              <a:off x="6097065" y="0"/>
              <a:ext cx="609929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13"/>
            <p:cNvSpPr/>
            <p:nvPr/>
          </p:nvSpPr>
          <p:spPr>
            <a:xfrm>
              <a:off x="8534993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13"/>
            <p:cNvSpPr/>
            <p:nvPr/>
          </p:nvSpPr>
          <p:spPr>
            <a:xfrm>
              <a:off x="7926757" y="0"/>
              <a:ext cx="608257" cy="322577"/>
            </a:xfrm>
            <a:custGeom>
              <a:rect b="b" l="l" r="r" t="t"/>
              <a:pathLst>
                <a:path extrusionOk="0" h="10046" w="20372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13"/>
            <p:cNvSpPr/>
            <p:nvPr/>
          </p:nvSpPr>
          <p:spPr>
            <a:xfrm>
              <a:off x="7925909" y="32164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13"/>
            <p:cNvSpPr/>
            <p:nvPr/>
          </p:nvSpPr>
          <p:spPr>
            <a:xfrm flipH="1">
              <a:off x="7316858" y="643329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13"/>
            <p:cNvSpPr/>
            <p:nvPr/>
          </p:nvSpPr>
          <p:spPr>
            <a:xfrm>
              <a:off x="900" y="643324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13"/>
            <p:cNvSpPr/>
            <p:nvPr/>
          </p:nvSpPr>
          <p:spPr>
            <a:xfrm>
              <a:off x="610793" y="322545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13"/>
            <p:cNvSpPr/>
            <p:nvPr/>
          </p:nvSpPr>
          <p:spPr>
            <a:xfrm>
              <a:off x="3658671" y="863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13"/>
            <p:cNvSpPr/>
            <p:nvPr/>
          </p:nvSpPr>
          <p:spPr>
            <a:xfrm>
              <a:off x="1828968" y="322545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13"/>
            <p:cNvSpPr/>
            <p:nvPr/>
          </p:nvSpPr>
          <p:spPr>
            <a:xfrm>
              <a:off x="4266922" y="321642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13"/>
            <p:cNvSpPr/>
            <p:nvPr/>
          </p:nvSpPr>
          <p:spPr>
            <a:xfrm>
              <a:off x="900" y="0"/>
              <a:ext cx="609899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13"/>
            <p:cNvSpPr/>
            <p:nvPr/>
          </p:nvSpPr>
          <p:spPr>
            <a:xfrm>
              <a:off x="610793" y="0"/>
              <a:ext cx="608257" cy="322577"/>
            </a:xfrm>
            <a:custGeom>
              <a:rect b="b" l="l" r="r" t="t"/>
              <a:pathLst>
                <a:path extrusionOk="0" h="10046" w="20372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13"/>
            <p:cNvSpPr/>
            <p:nvPr/>
          </p:nvSpPr>
          <p:spPr>
            <a:xfrm>
              <a:off x="1219044" y="0"/>
              <a:ext cx="609929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13"/>
            <p:cNvSpPr/>
            <p:nvPr/>
          </p:nvSpPr>
          <p:spPr>
            <a:xfrm>
              <a:off x="1828968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13"/>
            <p:cNvSpPr/>
            <p:nvPr/>
          </p:nvSpPr>
          <p:spPr>
            <a:xfrm>
              <a:off x="2438861" y="0"/>
              <a:ext cx="609929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13"/>
            <p:cNvSpPr/>
            <p:nvPr/>
          </p:nvSpPr>
          <p:spPr>
            <a:xfrm>
              <a:off x="900" y="322545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13"/>
            <p:cNvSpPr/>
            <p:nvPr/>
          </p:nvSpPr>
          <p:spPr>
            <a:xfrm>
              <a:off x="610793" y="643324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13"/>
            <p:cNvSpPr/>
            <p:nvPr/>
          </p:nvSpPr>
          <p:spPr>
            <a:xfrm>
              <a:off x="3048778" y="86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13"/>
            <p:cNvSpPr/>
            <p:nvPr/>
          </p:nvSpPr>
          <p:spPr>
            <a:xfrm>
              <a:off x="3658671" y="321642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13"/>
            <p:cNvSpPr/>
            <p:nvPr/>
          </p:nvSpPr>
          <p:spPr>
            <a:xfrm>
              <a:off x="1219044" y="322545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13"/>
            <p:cNvSpPr/>
            <p:nvPr/>
          </p:nvSpPr>
          <p:spPr>
            <a:xfrm>
              <a:off x="4266922" y="863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13"/>
            <p:cNvSpPr/>
            <p:nvPr/>
          </p:nvSpPr>
          <p:spPr>
            <a:xfrm>
              <a:off x="900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13"/>
            <p:cNvSpPr/>
            <p:nvPr/>
          </p:nvSpPr>
          <p:spPr>
            <a:xfrm>
              <a:off x="610793" y="0"/>
              <a:ext cx="608257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13"/>
            <p:cNvSpPr/>
            <p:nvPr/>
          </p:nvSpPr>
          <p:spPr>
            <a:xfrm>
              <a:off x="1219044" y="0"/>
              <a:ext cx="609929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13"/>
            <p:cNvSpPr/>
            <p:nvPr/>
          </p:nvSpPr>
          <p:spPr>
            <a:xfrm>
              <a:off x="4266958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13"/>
            <p:cNvSpPr/>
            <p:nvPr/>
          </p:nvSpPr>
          <p:spPr>
            <a:xfrm>
              <a:off x="3657035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13"/>
            <p:cNvSpPr/>
            <p:nvPr/>
          </p:nvSpPr>
          <p:spPr>
            <a:xfrm>
              <a:off x="3048784" y="0"/>
              <a:ext cx="608257" cy="322577"/>
            </a:xfrm>
            <a:custGeom>
              <a:rect b="b" l="l" r="r" t="t"/>
              <a:pathLst>
                <a:path extrusionOk="0" h="10046" w="20372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13"/>
            <p:cNvSpPr/>
            <p:nvPr/>
          </p:nvSpPr>
          <p:spPr>
            <a:xfrm>
              <a:off x="2438861" y="0"/>
              <a:ext cx="609929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13"/>
            <p:cNvSpPr/>
            <p:nvPr/>
          </p:nvSpPr>
          <p:spPr>
            <a:xfrm>
              <a:off x="3047936" y="321645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13"/>
            <p:cNvSpPr/>
            <p:nvPr/>
          </p:nvSpPr>
          <p:spPr>
            <a:xfrm flipH="1">
              <a:off x="3658935" y="643332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13"/>
            <p:cNvSpPr/>
            <p:nvPr/>
          </p:nvSpPr>
          <p:spPr>
            <a:xfrm flipH="1">
              <a:off x="1219312" y="643329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3" name="Google Shape;623;p13"/>
          <p:cNvSpPr txBox="1"/>
          <p:nvPr>
            <p:ph idx="12" type="sldNum"/>
          </p:nvPr>
        </p:nvSpPr>
        <p:spPr>
          <a:xfrm>
            <a:off x="8547649" y="4749850"/>
            <a:ext cx="557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solidFill>
          <a:schemeClr val="accent3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"/>
          <p:cNvSpPr txBox="1"/>
          <p:nvPr>
            <p:ph type="ctrTitle"/>
          </p:nvPr>
        </p:nvSpPr>
        <p:spPr>
          <a:xfrm>
            <a:off x="685800" y="1659550"/>
            <a:ext cx="4252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4" name="Google Shape;94;p3"/>
          <p:cNvSpPr txBox="1"/>
          <p:nvPr>
            <p:ph idx="1" type="subTitle"/>
          </p:nvPr>
        </p:nvSpPr>
        <p:spPr>
          <a:xfrm>
            <a:off x="685800" y="2687652"/>
            <a:ext cx="4252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95" name="Google Shape;95;p3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96" name="Google Shape;96;p3"/>
            <p:cNvSpPr/>
            <p:nvPr/>
          </p:nvSpPr>
          <p:spPr>
            <a:xfrm>
              <a:off x="6108962" y="4182670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6716818" y="386009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7324645" y="353931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7324645" y="4182670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7932502" y="64331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8538692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7932502" y="3216737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8538692" y="353931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6108962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6716818" y="-11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7324645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7932502" y="-11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8538692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4894945" y="386009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6108962" y="3860093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5502772" y="4182670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7324645" y="3216737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6716818" y="353931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6716818" y="4182670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7932502" y="322534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7932502" y="965890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7932502" y="2895958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7932492" y="3538418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6108962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6716818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6716818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7324645" y="4503448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8538692" y="-11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8538692" y="4503448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7324658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7324658" y="965890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6716831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6716831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7324658" y="1286669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7324658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8538692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6109812" y="2252602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6109812" y="353931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6717668" y="1286669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6717668" y="1930025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6717668" y="2573381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7325495" y="2252602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6717668" y="3216737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7325495" y="2895958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7933352" y="1930025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7933352" y="2573381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8539542" y="1608802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6109812" y="1286669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6109812" y="3216737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6717668" y="1609246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325495" y="1930025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6717668" y="2252602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7325495" y="2573381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7932502" y="1286669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4"/>
          <p:cNvGrpSpPr/>
          <p:nvPr/>
        </p:nvGrpSpPr>
        <p:grpSpPr>
          <a:xfrm>
            <a:off x="1219296" y="965020"/>
            <a:ext cx="1224752" cy="1599767"/>
            <a:chOff x="1219296" y="965020"/>
            <a:chExt cx="1224752" cy="1599767"/>
          </a:xfrm>
        </p:grpSpPr>
        <p:sp>
          <p:nvSpPr>
            <p:cNvPr id="152" name="Google Shape;152;p4"/>
            <p:cNvSpPr/>
            <p:nvPr/>
          </p:nvSpPr>
          <p:spPr>
            <a:xfrm flipH="1">
              <a:off x="1219296" y="1278075"/>
              <a:ext cx="1214076" cy="1286712"/>
            </a:xfrm>
            <a:custGeom>
              <a:rect b="b" l="l" r="r" t="t"/>
              <a:pathLst>
                <a:path extrusionOk="0" h="40072" w="40799">
                  <a:moveTo>
                    <a:pt x="40798" y="0"/>
                  </a:moveTo>
                  <a:lnTo>
                    <a:pt x="1" y="20036"/>
                  </a:lnTo>
                  <a:lnTo>
                    <a:pt x="40798" y="40072"/>
                  </a:lnTo>
                  <a:lnTo>
                    <a:pt x="4079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4"/>
            <p:cNvSpPr/>
            <p:nvPr/>
          </p:nvSpPr>
          <p:spPr>
            <a:xfrm>
              <a:off x="1222480" y="965020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4"/>
            <p:cNvSpPr/>
            <p:nvPr/>
          </p:nvSpPr>
          <p:spPr>
            <a:xfrm>
              <a:off x="1834119" y="1921382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5" name="Google Shape;155;p4"/>
          <p:cNvSpPr txBox="1"/>
          <p:nvPr>
            <p:ph idx="1" type="body"/>
          </p:nvPr>
        </p:nvSpPr>
        <p:spPr>
          <a:xfrm>
            <a:off x="2528350" y="1552150"/>
            <a:ext cx="5497800" cy="29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◂"/>
              <a:defRPr i="1" sz="3000"/>
            </a:lvl1pPr>
            <a:lvl2pPr indent="-419100" lvl="1" marL="9144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i="1" sz="3000"/>
            </a:lvl2pPr>
            <a:lvl3pPr indent="-419100" lvl="2" marL="13716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i="1" sz="3000"/>
            </a:lvl3pPr>
            <a:lvl4pPr indent="-419100" lvl="3" marL="18288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i="1" sz="3000"/>
            </a:lvl4pPr>
            <a:lvl5pPr indent="-419100" lvl="4" marL="22860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i="1" sz="3000"/>
            </a:lvl5pPr>
            <a:lvl6pPr indent="-419100" lvl="5" marL="27432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i="1" sz="3000"/>
            </a:lvl6pPr>
            <a:lvl7pPr indent="-419100" lvl="6" marL="32004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i="1" sz="3000"/>
            </a:lvl7pPr>
            <a:lvl8pPr indent="-419100" lvl="7" marL="36576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i="1"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i="1" sz="3000"/>
            </a:lvl9pPr>
          </a:lstStyle>
          <a:p/>
        </p:txBody>
      </p:sp>
      <p:sp>
        <p:nvSpPr>
          <p:cNvPr id="156" name="Google Shape;156;p4"/>
          <p:cNvSpPr txBox="1"/>
          <p:nvPr/>
        </p:nvSpPr>
        <p:spPr>
          <a:xfrm>
            <a:off x="1295501" y="1558650"/>
            <a:ext cx="735900" cy="10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b="1" sz="6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4"/>
          <p:cNvSpPr txBox="1"/>
          <p:nvPr>
            <p:ph idx="12" type="sldNum"/>
          </p:nvPr>
        </p:nvSpPr>
        <p:spPr>
          <a:xfrm>
            <a:off x="854332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B7B7B7"/>
                </a:solidFill>
              </a:defRPr>
            </a:lvl1pPr>
            <a:lvl2pPr lvl="1">
              <a:buNone/>
              <a:defRPr>
                <a:solidFill>
                  <a:srgbClr val="B7B7B7"/>
                </a:solidFill>
              </a:defRPr>
            </a:lvl2pPr>
            <a:lvl3pPr lvl="2">
              <a:buNone/>
              <a:defRPr>
                <a:solidFill>
                  <a:srgbClr val="B7B7B7"/>
                </a:solidFill>
              </a:defRPr>
            </a:lvl3pPr>
            <a:lvl4pPr lvl="3">
              <a:buNone/>
              <a:defRPr>
                <a:solidFill>
                  <a:srgbClr val="B7B7B7"/>
                </a:solidFill>
              </a:defRPr>
            </a:lvl4pPr>
            <a:lvl5pPr lvl="4">
              <a:buNone/>
              <a:defRPr>
                <a:solidFill>
                  <a:srgbClr val="B7B7B7"/>
                </a:solidFill>
              </a:defRPr>
            </a:lvl5pPr>
            <a:lvl6pPr lvl="5">
              <a:buNone/>
              <a:defRPr>
                <a:solidFill>
                  <a:srgbClr val="B7B7B7"/>
                </a:solidFill>
              </a:defRPr>
            </a:lvl6pPr>
            <a:lvl7pPr lvl="6">
              <a:buNone/>
              <a:defRPr>
                <a:solidFill>
                  <a:srgbClr val="B7B7B7"/>
                </a:solidFill>
              </a:defRPr>
            </a:lvl7pPr>
            <a:lvl8pPr lvl="7">
              <a:buNone/>
              <a:defRPr>
                <a:solidFill>
                  <a:srgbClr val="B7B7B7"/>
                </a:solidFill>
              </a:defRPr>
            </a:lvl8pPr>
            <a:lvl9pPr lvl="8">
              <a:buNone/>
              <a:defRPr>
                <a:solidFill>
                  <a:srgbClr val="B7B7B7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58" name="Google Shape;158;p4"/>
          <p:cNvGrpSpPr/>
          <p:nvPr/>
        </p:nvGrpSpPr>
        <p:grpSpPr>
          <a:xfrm>
            <a:off x="900" y="0"/>
            <a:ext cx="9143992" cy="1286721"/>
            <a:chOff x="900" y="0"/>
            <a:chExt cx="9143992" cy="1286721"/>
          </a:xfrm>
        </p:grpSpPr>
        <p:sp>
          <p:nvSpPr>
            <p:cNvPr id="159" name="Google Shape;159;p4"/>
            <p:cNvSpPr/>
            <p:nvPr/>
          </p:nvSpPr>
          <p:spPr>
            <a:xfrm>
              <a:off x="4878953" y="643320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4"/>
            <p:cNvSpPr/>
            <p:nvPr/>
          </p:nvSpPr>
          <p:spPr>
            <a:xfrm>
              <a:off x="5488830" y="322543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4"/>
            <p:cNvSpPr/>
            <p:nvPr/>
          </p:nvSpPr>
          <p:spPr>
            <a:xfrm>
              <a:off x="8536629" y="863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6706973" y="32254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4878953" y="0"/>
              <a:ext cx="609899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5488830" y="0"/>
              <a:ext cx="608257" cy="322577"/>
            </a:xfrm>
            <a:custGeom>
              <a:rect b="b" l="l" r="r" t="t"/>
              <a:pathLst>
                <a:path extrusionOk="0" h="10046" w="20372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6097065" y="0"/>
              <a:ext cx="609929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6706973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7316850" y="0"/>
              <a:ext cx="609929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4"/>
            <p:cNvSpPr/>
            <p:nvPr/>
          </p:nvSpPr>
          <p:spPr>
            <a:xfrm>
              <a:off x="4878953" y="32254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4"/>
            <p:cNvSpPr/>
            <p:nvPr/>
          </p:nvSpPr>
          <p:spPr>
            <a:xfrm>
              <a:off x="5488830" y="643320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7926751" y="86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8536629" y="321640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6097065" y="322543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6706962" y="643329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4878953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4"/>
            <p:cNvSpPr/>
            <p:nvPr/>
          </p:nvSpPr>
          <p:spPr>
            <a:xfrm>
              <a:off x="5488830" y="0"/>
              <a:ext cx="608257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6097065" y="0"/>
              <a:ext cx="609929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8534993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7926757" y="0"/>
              <a:ext cx="608257" cy="322577"/>
            </a:xfrm>
            <a:custGeom>
              <a:rect b="b" l="l" r="r" t="t"/>
              <a:pathLst>
                <a:path extrusionOk="0" h="10046" w="20372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7925909" y="32164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4"/>
            <p:cNvSpPr/>
            <p:nvPr/>
          </p:nvSpPr>
          <p:spPr>
            <a:xfrm flipH="1">
              <a:off x="7316858" y="643329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900" y="643324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610793" y="322545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3658671" y="863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1828968" y="322545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4266922" y="321642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900" y="0"/>
              <a:ext cx="609899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610793" y="0"/>
              <a:ext cx="608257" cy="322577"/>
            </a:xfrm>
            <a:custGeom>
              <a:rect b="b" l="l" r="r" t="t"/>
              <a:pathLst>
                <a:path extrusionOk="0" h="10046" w="20372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1219044" y="0"/>
              <a:ext cx="609929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1828968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2438861" y="0"/>
              <a:ext cx="609929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900" y="322545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610793" y="643324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3048778" y="86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3658671" y="321642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1219044" y="322545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4266922" y="863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900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610793" y="0"/>
              <a:ext cx="608257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1219044" y="0"/>
              <a:ext cx="609929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4266958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3657035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3048784" y="0"/>
              <a:ext cx="608257" cy="322577"/>
            </a:xfrm>
            <a:custGeom>
              <a:rect b="b" l="l" r="r" t="t"/>
              <a:pathLst>
                <a:path extrusionOk="0" h="10046" w="20372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2438861" y="0"/>
              <a:ext cx="609929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4"/>
            <p:cNvSpPr/>
            <p:nvPr/>
          </p:nvSpPr>
          <p:spPr>
            <a:xfrm>
              <a:off x="3047936" y="321645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4"/>
            <p:cNvSpPr/>
            <p:nvPr/>
          </p:nvSpPr>
          <p:spPr>
            <a:xfrm flipH="1">
              <a:off x="3658935" y="643332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4"/>
            <p:cNvSpPr/>
            <p:nvPr/>
          </p:nvSpPr>
          <p:spPr>
            <a:xfrm flipH="1">
              <a:off x="1219312" y="643329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oogle Shape;208;p5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209" name="Google Shape;209;p5"/>
            <p:cNvSpPr/>
            <p:nvPr/>
          </p:nvSpPr>
          <p:spPr>
            <a:xfrm>
              <a:off x="7929952" y="386009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5"/>
            <p:cNvSpPr/>
            <p:nvPr/>
          </p:nvSpPr>
          <p:spPr>
            <a:xfrm>
              <a:off x="8536142" y="4182670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5"/>
            <p:cNvSpPr/>
            <p:nvPr/>
          </p:nvSpPr>
          <p:spPr>
            <a:xfrm>
              <a:off x="7322095" y="4825993"/>
              <a:ext cx="607886" cy="320811"/>
            </a:xfrm>
            <a:custGeom>
              <a:rect b="b" l="l" r="r" t="t"/>
              <a:pathLst>
                <a:path extrusionOk="0" h="9991" w="20428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5"/>
            <p:cNvSpPr/>
            <p:nvPr/>
          </p:nvSpPr>
          <p:spPr>
            <a:xfrm>
              <a:off x="7929952" y="4503448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5"/>
            <p:cNvSpPr/>
            <p:nvPr/>
          </p:nvSpPr>
          <p:spPr>
            <a:xfrm>
              <a:off x="8536142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5"/>
            <p:cNvSpPr/>
            <p:nvPr/>
          </p:nvSpPr>
          <p:spPr>
            <a:xfrm>
              <a:off x="7322095" y="3860093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5"/>
            <p:cNvSpPr/>
            <p:nvPr/>
          </p:nvSpPr>
          <p:spPr>
            <a:xfrm>
              <a:off x="8536142" y="386009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5"/>
            <p:cNvSpPr/>
            <p:nvPr/>
          </p:nvSpPr>
          <p:spPr>
            <a:xfrm>
              <a:off x="7929952" y="4182670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5"/>
            <p:cNvSpPr/>
            <p:nvPr/>
          </p:nvSpPr>
          <p:spPr>
            <a:xfrm>
              <a:off x="7322095" y="4503448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5"/>
            <p:cNvSpPr/>
            <p:nvPr/>
          </p:nvSpPr>
          <p:spPr>
            <a:xfrm>
              <a:off x="7929952" y="4825993"/>
              <a:ext cx="606220" cy="320811"/>
            </a:xfrm>
            <a:custGeom>
              <a:rect b="b" l="l" r="r" t="t"/>
              <a:pathLst>
                <a:path extrusionOk="0" h="9991" w="20372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5"/>
            <p:cNvSpPr/>
            <p:nvPr/>
          </p:nvSpPr>
          <p:spPr>
            <a:xfrm>
              <a:off x="8536142" y="4503448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5"/>
            <p:cNvSpPr/>
            <p:nvPr/>
          </p:nvSpPr>
          <p:spPr>
            <a:xfrm>
              <a:off x="6714243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1" name="Google Shape;221;p5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222" name="Google Shape;222;p5"/>
            <p:cNvSpPr/>
            <p:nvPr/>
          </p:nvSpPr>
          <p:spPr>
            <a:xfrm>
              <a:off x="892" y="64331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5"/>
            <p:cNvSpPr/>
            <p:nvPr/>
          </p:nvSpPr>
          <p:spPr>
            <a:xfrm>
              <a:off x="608719" y="322534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5"/>
            <p:cNvSpPr/>
            <p:nvPr/>
          </p:nvSpPr>
          <p:spPr>
            <a:xfrm>
              <a:off x="608719" y="965890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5"/>
            <p:cNvSpPr/>
            <p:nvPr/>
          </p:nvSpPr>
          <p:spPr>
            <a:xfrm>
              <a:off x="1822766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5"/>
            <p:cNvSpPr/>
            <p:nvPr/>
          </p:nvSpPr>
          <p:spPr>
            <a:xfrm>
              <a:off x="1214909" y="1286669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5"/>
            <p:cNvSpPr/>
            <p:nvPr/>
          </p:nvSpPr>
          <p:spPr>
            <a:xfrm>
              <a:off x="1822766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892" y="-11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608719" y="-11"/>
              <a:ext cx="606220" cy="322577"/>
            </a:xfrm>
            <a:custGeom>
              <a:rect b="b" l="l" r="r" t="t"/>
              <a:pathLst>
                <a:path extrusionOk="0" h="10046" w="20372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1214909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822766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2430592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892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608719" y="64331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892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608719" y="1286669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892" y="1609246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1214909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1214909" y="965890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1214909" y="1609246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2430592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892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608719" y="-11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1214909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5" name="Google Shape;245;p5"/>
          <p:cNvSpPr txBox="1"/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46" name="Google Shape;246;p5"/>
          <p:cNvSpPr txBox="1"/>
          <p:nvPr>
            <p:ph idx="1" type="body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SzPts val="2200"/>
              <a:buChar char="◂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◂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◂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◂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247" name="Google Shape;247;p5"/>
          <p:cNvSpPr txBox="1"/>
          <p:nvPr>
            <p:ph idx="12" type="sldNum"/>
          </p:nvPr>
        </p:nvSpPr>
        <p:spPr>
          <a:xfrm>
            <a:off x="8547650" y="4749850"/>
            <a:ext cx="558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 + image">
  <p:cSld name="TITLE_AND_BODY_1"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oogle Shape;249;p6"/>
          <p:cNvGrpSpPr/>
          <p:nvPr/>
        </p:nvGrpSpPr>
        <p:grpSpPr>
          <a:xfrm>
            <a:off x="4894945" y="-11"/>
            <a:ext cx="4251603" cy="5146816"/>
            <a:chOff x="4894945" y="-11"/>
            <a:chExt cx="4251603" cy="5146816"/>
          </a:xfrm>
        </p:grpSpPr>
        <p:sp>
          <p:nvSpPr>
            <p:cNvPr id="250" name="Google Shape;250;p6"/>
            <p:cNvSpPr/>
            <p:nvPr/>
          </p:nvSpPr>
          <p:spPr>
            <a:xfrm>
              <a:off x="6108962" y="4182670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6"/>
            <p:cNvSpPr/>
            <p:nvPr/>
          </p:nvSpPr>
          <p:spPr>
            <a:xfrm>
              <a:off x="6716818" y="386009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6"/>
            <p:cNvSpPr/>
            <p:nvPr/>
          </p:nvSpPr>
          <p:spPr>
            <a:xfrm>
              <a:off x="7324645" y="353931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6"/>
            <p:cNvSpPr/>
            <p:nvPr/>
          </p:nvSpPr>
          <p:spPr>
            <a:xfrm>
              <a:off x="7324645" y="4182670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6"/>
            <p:cNvSpPr/>
            <p:nvPr/>
          </p:nvSpPr>
          <p:spPr>
            <a:xfrm>
              <a:off x="7932502" y="64331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6"/>
            <p:cNvSpPr/>
            <p:nvPr/>
          </p:nvSpPr>
          <p:spPr>
            <a:xfrm>
              <a:off x="8538692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6"/>
            <p:cNvSpPr/>
            <p:nvPr/>
          </p:nvSpPr>
          <p:spPr>
            <a:xfrm>
              <a:off x="7932502" y="1286669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6"/>
            <p:cNvSpPr/>
            <p:nvPr/>
          </p:nvSpPr>
          <p:spPr>
            <a:xfrm>
              <a:off x="7932502" y="3216737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6"/>
            <p:cNvSpPr/>
            <p:nvPr/>
          </p:nvSpPr>
          <p:spPr>
            <a:xfrm>
              <a:off x="8538692" y="353931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6"/>
            <p:cNvSpPr/>
            <p:nvPr/>
          </p:nvSpPr>
          <p:spPr>
            <a:xfrm>
              <a:off x="6108962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6"/>
            <p:cNvSpPr/>
            <p:nvPr/>
          </p:nvSpPr>
          <p:spPr>
            <a:xfrm>
              <a:off x="6716818" y="-11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6"/>
            <p:cNvSpPr/>
            <p:nvPr/>
          </p:nvSpPr>
          <p:spPr>
            <a:xfrm>
              <a:off x="7324645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6"/>
            <p:cNvSpPr/>
            <p:nvPr/>
          </p:nvSpPr>
          <p:spPr>
            <a:xfrm>
              <a:off x="7932502" y="-11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6"/>
            <p:cNvSpPr/>
            <p:nvPr/>
          </p:nvSpPr>
          <p:spPr>
            <a:xfrm>
              <a:off x="8538692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6"/>
            <p:cNvSpPr/>
            <p:nvPr/>
          </p:nvSpPr>
          <p:spPr>
            <a:xfrm>
              <a:off x="4894945" y="386009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6"/>
            <p:cNvSpPr/>
            <p:nvPr/>
          </p:nvSpPr>
          <p:spPr>
            <a:xfrm>
              <a:off x="6108962" y="3860093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6"/>
            <p:cNvSpPr/>
            <p:nvPr/>
          </p:nvSpPr>
          <p:spPr>
            <a:xfrm>
              <a:off x="5502772" y="4182670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6"/>
            <p:cNvSpPr/>
            <p:nvPr/>
          </p:nvSpPr>
          <p:spPr>
            <a:xfrm>
              <a:off x="7324645" y="3216737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6"/>
            <p:cNvSpPr/>
            <p:nvPr/>
          </p:nvSpPr>
          <p:spPr>
            <a:xfrm>
              <a:off x="6716818" y="353931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6"/>
            <p:cNvSpPr/>
            <p:nvPr/>
          </p:nvSpPr>
          <p:spPr>
            <a:xfrm>
              <a:off x="6716818" y="4182670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6"/>
            <p:cNvSpPr/>
            <p:nvPr/>
          </p:nvSpPr>
          <p:spPr>
            <a:xfrm>
              <a:off x="7932502" y="322534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6"/>
            <p:cNvSpPr/>
            <p:nvPr/>
          </p:nvSpPr>
          <p:spPr>
            <a:xfrm>
              <a:off x="7932502" y="965890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6"/>
            <p:cNvSpPr/>
            <p:nvPr/>
          </p:nvSpPr>
          <p:spPr>
            <a:xfrm>
              <a:off x="7932502" y="2895958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6"/>
            <p:cNvSpPr/>
            <p:nvPr/>
          </p:nvSpPr>
          <p:spPr>
            <a:xfrm>
              <a:off x="7932492" y="3538418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6"/>
            <p:cNvSpPr/>
            <p:nvPr/>
          </p:nvSpPr>
          <p:spPr>
            <a:xfrm>
              <a:off x="6108962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6"/>
            <p:cNvSpPr/>
            <p:nvPr/>
          </p:nvSpPr>
          <p:spPr>
            <a:xfrm>
              <a:off x="6716818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6"/>
            <p:cNvSpPr/>
            <p:nvPr/>
          </p:nvSpPr>
          <p:spPr>
            <a:xfrm>
              <a:off x="6716818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6"/>
            <p:cNvSpPr/>
            <p:nvPr/>
          </p:nvSpPr>
          <p:spPr>
            <a:xfrm>
              <a:off x="7324645" y="4503448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6"/>
            <p:cNvSpPr/>
            <p:nvPr/>
          </p:nvSpPr>
          <p:spPr>
            <a:xfrm>
              <a:off x="8538692" y="-11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6"/>
            <p:cNvSpPr/>
            <p:nvPr/>
          </p:nvSpPr>
          <p:spPr>
            <a:xfrm>
              <a:off x="8538692" y="4503448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6"/>
            <p:cNvSpPr/>
            <p:nvPr/>
          </p:nvSpPr>
          <p:spPr>
            <a:xfrm>
              <a:off x="5502772" y="643313"/>
              <a:ext cx="3643776" cy="3860168"/>
            </a:xfrm>
            <a:custGeom>
              <a:rect b="b" l="l" r="r" t="t"/>
              <a:pathLst>
                <a:path extrusionOk="0" h="120217" w="122449">
                  <a:moveTo>
                    <a:pt x="1" y="1"/>
                  </a:moveTo>
                  <a:lnTo>
                    <a:pt x="1" y="120216"/>
                  </a:lnTo>
                  <a:lnTo>
                    <a:pt x="122449" y="6010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6"/>
            <p:cNvSpPr/>
            <p:nvPr/>
          </p:nvSpPr>
          <p:spPr>
            <a:xfrm>
              <a:off x="7324658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6"/>
            <p:cNvSpPr/>
            <p:nvPr/>
          </p:nvSpPr>
          <p:spPr>
            <a:xfrm>
              <a:off x="7324658" y="965890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6"/>
            <p:cNvSpPr/>
            <p:nvPr/>
          </p:nvSpPr>
          <p:spPr>
            <a:xfrm>
              <a:off x="6716831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6"/>
            <p:cNvSpPr/>
            <p:nvPr/>
          </p:nvSpPr>
          <p:spPr>
            <a:xfrm>
              <a:off x="6716831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6"/>
            <p:cNvSpPr/>
            <p:nvPr/>
          </p:nvSpPr>
          <p:spPr>
            <a:xfrm>
              <a:off x="7324658" y="1286669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6"/>
            <p:cNvSpPr/>
            <p:nvPr/>
          </p:nvSpPr>
          <p:spPr>
            <a:xfrm>
              <a:off x="7324658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7" name="Google Shape;287;p6"/>
          <p:cNvGrpSpPr/>
          <p:nvPr/>
        </p:nvGrpSpPr>
        <p:grpSpPr>
          <a:xfrm>
            <a:off x="-6" y="-11"/>
            <a:ext cx="2429759" cy="1609289"/>
            <a:chOff x="608719" y="-11"/>
            <a:chExt cx="2429759" cy="1609289"/>
          </a:xfrm>
        </p:grpSpPr>
        <p:sp>
          <p:nvSpPr>
            <p:cNvPr id="288" name="Google Shape;288;p6"/>
            <p:cNvSpPr/>
            <p:nvPr/>
          </p:nvSpPr>
          <p:spPr>
            <a:xfrm>
              <a:off x="608719" y="322534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6"/>
            <p:cNvSpPr/>
            <p:nvPr/>
          </p:nvSpPr>
          <p:spPr>
            <a:xfrm>
              <a:off x="608719" y="965890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6"/>
            <p:cNvSpPr/>
            <p:nvPr/>
          </p:nvSpPr>
          <p:spPr>
            <a:xfrm>
              <a:off x="1822766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6"/>
            <p:cNvSpPr/>
            <p:nvPr/>
          </p:nvSpPr>
          <p:spPr>
            <a:xfrm>
              <a:off x="1822766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6"/>
            <p:cNvSpPr/>
            <p:nvPr/>
          </p:nvSpPr>
          <p:spPr>
            <a:xfrm>
              <a:off x="1214909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6"/>
            <p:cNvSpPr/>
            <p:nvPr/>
          </p:nvSpPr>
          <p:spPr>
            <a:xfrm>
              <a:off x="1822766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6"/>
            <p:cNvSpPr/>
            <p:nvPr/>
          </p:nvSpPr>
          <p:spPr>
            <a:xfrm>
              <a:off x="608719" y="64331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6"/>
            <p:cNvSpPr/>
            <p:nvPr/>
          </p:nvSpPr>
          <p:spPr>
            <a:xfrm>
              <a:off x="1214909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6"/>
            <p:cNvSpPr/>
            <p:nvPr/>
          </p:nvSpPr>
          <p:spPr>
            <a:xfrm>
              <a:off x="1214909" y="965890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6"/>
            <p:cNvSpPr/>
            <p:nvPr/>
          </p:nvSpPr>
          <p:spPr>
            <a:xfrm>
              <a:off x="2430592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6"/>
            <p:cNvSpPr/>
            <p:nvPr/>
          </p:nvSpPr>
          <p:spPr>
            <a:xfrm>
              <a:off x="608719" y="-11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6"/>
            <p:cNvSpPr/>
            <p:nvPr/>
          </p:nvSpPr>
          <p:spPr>
            <a:xfrm>
              <a:off x="1214909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0" name="Google Shape;300;p6"/>
          <p:cNvSpPr txBox="1"/>
          <p:nvPr>
            <p:ph type="title"/>
          </p:nvPr>
        </p:nvSpPr>
        <p:spPr>
          <a:xfrm>
            <a:off x="742725" y="1652750"/>
            <a:ext cx="3892200" cy="51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01" name="Google Shape;301;p6"/>
          <p:cNvSpPr txBox="1"/>
          <p:nvPr>
            <p:ph idx="1" type="body"/>
          </p:nvPr>
        </p:nvSpPr>
        <p:spPr>
          <a:xfrm>
            <a:off x="742725" y="2227229"/>
            <a:ext cx="3892200" cy="22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◂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◂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◂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◂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02" name="Google Shape;302;p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3" name="Google Shape;303;p6"/>
          <p:cNvSpPr/>
          <p:nvPr/>
        </p:nvSpPr>
        <p:spPr>
          <a:xfrm>
            <a:off x="8538692" y="4825993"/>
            <a:ext cx="607856" cy="320811"/>
          </a:xfrm>
          <a:custGeom>
            <a:rect b="b" l="l" r="r" t="t"/>
            <a:pathLst>
              <a:path extrusionOk="0" h="9991" w="20427">
                <a:moveTo>
                  <a:pt x="0" y="1"/>
                </a:moveTo>
                <a:lnTo>
                  <a:pt x="0" y="9991"/>
                </a:lnTo>
                <a:lnTo>
                  <a:pt x="20427" y="9991"/>
                </a:lnTo>
                <a:lnTo>
                  <a:pt x="0" y="1"/>
                </a:lnTo>
                <a:close/>
              </a:path>
            </a:pathLst>
          </a:cu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oogle Shape;305;p7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306" name="Google Shape;306;p7"/>
            <p:cNvSpPr/>
            <p:nvPr/>
          </p:nvSpPr>
          <p:spPr>
            <a:xfrm>
              <a:off x="7929952" y="386009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7"/>
            <p:cNvSpPr/>
            <p:nvPr/>
          </p:nvSpPr>
          <p:spPr>
            <a:xfrm>
              <a:off x="8536142" y="4182670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7"/>
            <p:cNvSpPr/>
            <p:nvPr/>
          </p:nvSpPr>
          <p:spPr>
            <a:xfrm>
              <a:off x="7322095" y="4825993"/>
              <a:ext cx="607886" cy="320811"/>
            </a:xfrm>
            <a:custGeom>
              <a:rect b="b" l="l" r="r" t="t"/>
              <a:pathLst>
                <a:path extrusionOk="0" h="9991" w="20428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7"/>
            <p:cNvSpPr/>
            <p:nvPr/>
          </p:nvSpPr>
          <p:spPr>
            <a:xfrm>
              <a:off x="7929952" y="4503448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7"/>
            <p:cNvSpPr/>
            <p:nvPr/>
          </p:nvSpPr>
          <p:spPr>
            <a:xfrm>
              <a:off x="8536142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7"/>
            <p:cNvSpPr/>
            <p:nvPr/>
          </p:nvSpPr>
          <p:spPr>
            <a:xfrm>
              <a:off x="7322095" y="3860093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7"/>
            <p:cNvSpPr/>
            <p:nvPr/>
          </p:nvSpPr>
          <p:spPr>
            <a:xfrm>
              <a:off x="8536142" y="386009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7"/>
            <p:cNvSpPr/>
            <p:nvPr/>
          </p:nvSpPr>
          <p:spPr>
            <a:xfrm>
              <a:off x="7929952" y="4182670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7"/>
            <p:cNvSpPr/>
            <p:nvPr/>
          </p:nvSpPr>
          <p:spPr>
            <a:xfrm>
              <a:off x="7322095" y="4503448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7"/>
            <p:cNvSpPr/>
            <p:nvPr/>
          </p:nvSpPr>
          <p:spPr>
            <a:xfrm>
              <a:off x="7929952" y="4825993"/>
              <a:ext cx="606220" cy="320811"/>
            </a:xfrm>
            <a:custGeom>
              <a:rect b="b" l="l" r="r" t="t"/>
              <a:pathLst>
                <a:path extrusionOk="0" h="9991" w="20372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7"/>
            <p:cNvSpPr/>
            <p:nvPr/>
          </p:nvSpPr>
          <p:spPr>
            <a:xfrm>
              <a:off x="8536142" y="4503448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7"/>
            <p:cNvSpPr/>
            <p:nvPr/>
          </p:nvSpPr>
          <p:spPr>
            <a:xfrm>
              <a:off x="6714243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8" name="Google Shape;318;p7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319" name="Google Shape;319;p7"/>
            <p:cNvSpPr/>
            <p:nvPr/>
          </p:nvSpPr>
          <p:spPr>
            <a:xfrm>
              <a:off x="892" y="64331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7"/>
            <p:cNvSpPr/>
            <p:nvPr/>
          </p:nvSpPr>
          <p:spPr>
            <a:xfrm>
              <a:off x="608719" y="322534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7"/>
            <p:cNvSpPr/>
            <p:nvPr/>
          </p:nvSpPr>
          <p:spPr>
            <a:xfrm>
              <a:off x="608719" y="965890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7"/>
            <p:cNvSpPr/>
            <p:nvPr/>
          </p:nvSpPr>
          <p:spPr>
            <a:xfrm>
              <a:off x="1822766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7"/>
            <p:cNvSpPr/>
            <p:nvPr/>
          </p:nvSpPr>
          <p:spPr>
            <a:xfrm>
              <a:off x="1214909" y="1286669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7"/>
            <p:cNvSpPr/>
            <p:nvPr/>
          </p:nvSpPr>
          <p:spPr>
            <a:xfrm>
              <a:off x="1822766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7"/>
            <p:cNvSpPr/>
            <p:nvPr/>
          </p:nvSpPr>
          <p:spPr>
            <a:xfrm>
              <a:off x="892" y="-11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7"/>
            <p:cNvSpPr/>
            <p:nvPr/>
          </p:nvSpPr>
          <p:spPr>
            <a:xfrm>
              <a:off x="608719" y="-11"/>
              <a:ext cx="606220" cy="322577"/>
            </a:xfrm>
            <a:custGeom>
              <a:rect b="b" l="l" r="r" t="t"/>
              <a:pathLst>
                <a:path extrusionOk="0" h="10046" w="20372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7"/>
            <p:cNvSpPr/>
            <p:nvPr/>
          </p:nvSpPr>
          <p:spPr>
            <a:xfrm>
              <a:off x="1214909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7"/>
            <p:cNvSpPr/>
            <p:nvPr/>
          </p:nvSpPr>
          <p:spPr>
            <a:xfrm>
              <a:off x="1822766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7"/>
            <p:cNvSpPr/>
            <p:nvPr/>
          </p:nvSpPr>
          <p:spPr>
            <a:xfrm>
              <a:off x="2430592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7"/>
            <p:cNvSpPr/>
            <p:nvPr/>
          </p:nvSpPr>
          <p:spPr>
            <a:xfrm>
              <a:off x="892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7"/>
            <p:cNvSpPr/>
            <p:nvPr/>
          </p:nvSpPr>
          <p:spPr>
            <a:xfrm>
              <a:off x="608719" y="64331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7"/>
            <p:cNvSpPr/>
            <p:nvPr/>
          </p:nvSpPr>
          <p:spPr>
            <a:xfrm>
              <a:off x="892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7"/>
            <p:cNvSpPr/>
            <p:nvPr/>
          </p:nvSpPr>
          <p:spPr>
            <a:xfrm>
              <a:off x="608719" y="1286669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7"/>
            <p:cNvSpPr/>
            <p:nvPr/>
          </p:nvSpPr>
          <p:spPr>
            <a:xfrm>
              <a:off x="892" y="1609246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7"/>
            <p:cNvSpPr/>
            <p:nvPr/>
          </p:nvSpPr>
          <p:spPr>
            <a:xfrm>
              <a:off x="1214909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7"/>
            <p:cNvSpPr/>
            <p:nvPr/>
          </p:nvSpPr>
          <p:spPr>
            <a:xfrm>
              <a:off x="1214909" y="965890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7"/>
            <p:cNvSpPr/>
            <p:nvPr/>
          </p:nvSpPr>
          <p:spPr>
            <a:xfrm>
              <a:off x="1214909" y="1609246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7"/>
            <p:cNvSpPr/>
            <p:nvPr/>
          </p:nvSpPr>
          <p:spPr>
            <a:xfrm>
              <a:off x="2430592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892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608719" y="-11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1214909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2" name="Google Shape;342;p7"/>
          <p:cNvSpPr txBox="1"/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43" name="Google Shape;343;p7"/>
          <p:cNvSpPr txBox="1"/>
          <p:nvPr>
            <p:ph idx="1" type="body"/>
          </p:nvPr>
        </p:nvSpPr>
        <p:spPr>
          <a:xfrm>
            <a:off x="1320025" y="1582625"/>
            <a:ext cx="3133500" cy="29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44" name="Google Shape;344;p7"/>
          <p:cNvSpPr txBox="1"/>
          <p:nvPr>
            <p:ph idx="2" type="body"/>
          </p:nvPr>
        </p:nvSpPr>
        <p:spPr>
          <a:xfrm>
            <a:off x="4642177" y="1582625"/>
            <a:ext cx="3133500" cy="29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45" name="Google Shape;345;p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7" name="Google Shape;347;p8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348" name="Google Shape;348;p8"/>
            <p:cNvSpPr/>
            <p:nvPr/>
          </p:nvSpPr>
          <p:spPr>
            <a:xfrm>
              <a:off x="7929952" y="386009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8"/>
            <p:cNvSpPr/>
            <p:nvPr/>
          </p:nvSpPr>
          <p:spPr>
            <a:xfrm>
              <a:off x="8536142" y="4182670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8"/>
            <p:cNvSpPr/>
            <p:nvPr/>
          </p:nvSpPr>
          <p:spPr>
            <a:xfrm>
              <a:off x="7322095" y="4825993"/>
              <a:ext cx="607886" cy="320811"/>
            </a:xfrm>
            <a:custGeom>
              <a:rect b="b" l="l" r="r" t="t"/>
              <a:pathLst>
                <a:path extrusionOk="0" h="9991" w="20428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8"/>
            <p:cNvSpPr/>
            <p:nvPr/>
          </p:nvSpPr>
          <p:spPr>
            <a:xfrm>
              <a:off x="7929952" y="4503448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8"/>
            <p:cNvSpPr/>
            <p:nvPr/>
          </p:nvSpPr>
          <p:spPr>
            <a:xfrm>
              <a:off x="8536142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8"/>
            <p:cNvSpPr/>
            <p:nvPr/>
          </p:nvSpPr>
          <p:spPr>
            <a:xfrm>
              <a:off x="7322095" y="3860093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8"/>
            <p:cNvSpPr/>
            <p:nvPr/>
          </p:nvSpPr>
          <p:spPr>
            <a:xfrm>
              <a:off x="8536142" y="386009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8"/>
            <p:cNvSpPr/>
            <p:nvPr/>
          </p:nvSpPr>
          <p:spPr>
            <a:xfrm>
              <a:off x="7929952" y="4182670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8"/>
            <p:cNvSpPr/>
            <p:nvPr/>
          </p:nvSpPr>
          <p:spPr>
            <a:xfrm>
              <a:off x="7322095" y="4503448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8"/>
            <p:cNvSpPr/>
            <p:nvPr/>
          </p:nvSpPr>
          <p:spPr>
            <a:xfrm>
              <a:off x="7929952" y="4825993"/>
              <a:ext cx="606220" cy="320811"/>
            </a:xfrm>
            <a:custGeom>
              <a:rect b="b" l="l" r="r" t="t"/>
              <a:pathLst>
                <a:path extrusionOk="0" h="9991" w="20372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8"/>
            <p:cNvSpPr/>
            <p:nvPr/>
          </p:nvSpPr>
          <p:spPr>
            <a:xfrm>
              <a:off x="8536142" y="4503448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8"/>
            <p:cNvSpPr/>
            <p:nvPr/>
          </p:nvSpPr>
          <p:spPr>
            <a:xfrm>
              <a:off x="6714243" y="4825993"/>
              <a:ext cx="607856" cy="320811"/>
            </a:xfrm>
            <a:custGeom>
              <a:rect b="b" l="l" r="r" t="t"/>
              <a:pathLst>
                <a:path extrusionOk="0" h="9991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0" name="Google Shape;360;p8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361" name="Google Shape;361;p8"/>
            <p:cNvSpPr/>
            <p:nvPr/>
          </p:nvSpPr>
          <p:spPr>
            <a:xfrm>
              <a:off x="892" y="64331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8"/>
            <p:cNvSpPr/>
            <p:nvPr/>
          </p:nvSpPr>
          <p:spPr>
            <a:xfrm>
              <a:off x="608719" y="322534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8"/>
            <p:cNvSpPr/>
            <p:nvPr/>
          </p:nvSpPr>
          <p:spPr>
            <a:xfrm>
              <a:off x="608719" y="965890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8"/>
            <p:cNvSpPr/>
            <p:nvPr/>
          </p:nvSpPr>
          <p:spPr>
            <a:xfrm>
              <a:off x="1822766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8"/>
            <p:cNvSpPr/>
            <p:nvPr/>
          </p:nvSpPr>
          <p:spPr>
            <a:xfrm>
              <a:off x="1214909" y="1286669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8"/>
            <p:cNvSpPr/>
            <p:nvPr/>
          </p:nvSpPr>
          <p:spPr>
            <a:xfrm>
              <a:off x="1822766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8"/>
            <p:cNvSpPr/>
            <p:nvPr/>
          </p:nvSpPr>
          <p:spPr>
            <a:xfrm>
              <a:off x="892" y="-11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8"/>
            <p:cNvSpPr/>
            <p:nvPr/>
          </p:nvSpPr>
          <p:spPr>
            <a:xfrm>
              <a:off x="608719" y="-11"/>
              <a:ext cx="606220" cy="322577"/>
            </a:xfrm>
            <a:custGeom>
              <a:rect b="b" l="l" r="r" t="t"/>
              <a:pathLst>
                <a:path extrusionOk="0" h="10046" w="20372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8"/>
            <p:cNvSpPr/>
            <p:nvPr/>
          </p:nvSpPr>
          <p:spPr>
            <a:xfrm>
              <a:off x="1214909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8"/>
            <p:cNvSpPr/>
            <p:nvPr/>
          </p:nvSpPr>
          <p:spPr>
            <a:xfrm>
              <a:off x="1822766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8"/>
            <p:cNvSpPr/>
            <p:nvPr/>
          </p:nvSpPr>
          <p:spPr>
            <a:xfrm>
              <a:off x="2430592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8"/>
            <p:cNvSpPr/>
            <p:nvPr/>
          </p:nvSpPr>
          <p:spPr>
            <a:xfrm>
              <a:off x="892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8"/>
            <p:cNvSpPr/>
            <p:nvPr/>
          </p:nvSpPr>
          <p:spPr>
            <a:xfrm>
              <a:off x="608719" y="64331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8"/>
            <p:cNvSpPr/>
            <p:nvPr/>
          </p:nvSpPr>
          <p:spPr>
            <a:xfrm>
              <a:off x="892" y="965890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8"/>
            <p:cNvSpPr/>
            <p:nvPr/>
          </p:nvSpPr>
          <p:spPr>
            <a:xfrm>
              <a:off x="608719" y="1286669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8"/>
            <p:cNvSpPr/>
            <p:nvPr/>
          </p:nvSpPr>
          <p:spPr>
            <a:xfrm>
              <a:off x="892" y="1609246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8"/>
            <p:cNvSpPr/>
            <p:nvPr/>
          </p:nvSpPr>
          <p:spPr>
            <a:xfrm>
              <a:off x="1214909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8"/>
            <p:cNvSpPr/>
            <p:nvPr/>
          </p:nvSpPr>
          <p:spPr>
            <a:xfrm>
              <a:off x="1214909" y="965890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8"/>
            <p:cNvSpPr/>
            <p:nvPr/>
          </p:nvSpPr>
          <p:spPr>
            <a:xfrm>
              <a:off x="1214909" y="1609246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8"/>
            <p:cNvSpPr/>
            <p:nvPr/>
          </p:nvSpPr>
          <p:spPr>
            <a:xfrm>
              <a:off x="2430592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8"/>
            <p:cNvSpPr/>
            <p:nvPr/>
          </p:nvSpPr>
          <p:spPr>
            <a:xfrm>
              <a:off x="892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8"/>
            <p:cNvSpPr/>
            <p:nvPr/>
          </p:nvSpPr>
          <p:spPr>
            <a:xfrm>
              <a:off x="608719" y="-11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8"/>
            <p:cNvSpPr/>
            <p:nvPr/>
          </p:nvSpPr>
          <p:spPr>
            <a:xfrm>
              <a:off x="1214909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4" name="Google Shape;384;p8"/>
          <p:cNvSpPr txBox="1"/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85" name="Google Shape;385;p8"/>
          <p:cNvSpPr txBox="1"/>
          <p:nvPr>
            <p:ph idx="1" type="body"/>
          </p:nvPr>
        </p:nvSpPr>
        <p:spPr>
          <a:xfrm>
            <a:off x="1320025" y="1849075"/>
            <a:ext cx="2080800" cy="265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◂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86" name="Google Shape;386;p8"/>
          <p:cNvSpPr txBox="1"/>
          <p:nvPr>
            <p:ph idx="2" type="body"/>
          </p:nvPr>
        </p:nvSpPr>
        <p:spPr>
          <a:xfrm>
            <a:off x="3507463" y="1849075"/>
            <a:ext cx="2080800" cy="265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◂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87" name="Google Shape;387;p8"/>
          <p:cNvSpPr txBox="1"/>
          <p:nvPr>
            <p:ph idx="3" type="body"/>
          </p:nvPr>
        </p:nvSpPr>
        <p:spPr>
          <a:xfrm>
            <a:off x="5694901" y="1849075"/>
            <a:ext cx="2080800" cy="265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◂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88" name="Google Shape;388;p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" name="Google Shape;390;p9"/>
          <p:cNvGrpSpPr/>
          <p:nvPr/>
        </p:nvGrpSpPr>
        <p:grpSpPr>
          <a:xfrm flipH="1" rot="10800000">
            <a:off x="900" y="3856775"/>
            <a:ext cx="9143992" cy="1286721"/>
            <a:chOff x="900" y="0"/>
            <a:chExt cx="9143992" cy="1286721"/>
          </a:xfrm>
        </p:grpSpPr>
        <p:sp>
          <p:nvSpPr>
            <p:cNvPr id="391" name="Google Shape;391;p9"/>
            <p:cNvSpPr/>
            <p:nvPr/>
          </p:nvSpPr>
          <p:spPr>
            <a:xfrm>
              <a:off x="4878953" y="643320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9"/>
            <p:cNvSpPr/>
            <p:nvPr/>
          </p:nvSpPr>
          <p:spPr>
            <a:xfrm>
              <a:off x="5488830" y="322543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9"/>
            <p:cNvSpPr/>
            <p:nvPr/>
          </p:nvSpPr>
          <p:spPr>
            <a:xfrm>
              <a:off x="8536629" y="863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9"/>
            <p:cNvSpPr/>
            <p:nvPr/>
          </p:nvSpPr>
          <p:spPr>
            <a:xfrm>
              <a:off x="6706973" y="32254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9"/>
            <p:cNvSpPr/>
            <p:nvPr/>
          </p:nvSpPr>
          <p:spPr>
            <a:xfrm>
              <a:off x="4878953" y="0"/>
              <a:ext cx="609899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9"/>
            <p:cNvSpPr/>
            <p:nvPr/>
          </p:nvSpPr>
          <p:spPr>
            <a:xfrm>
              <a:off x="5488830" y="0"/>
              <a:ext cx="608257" cy="322577"/>
            </a:xfrm>
            <a:custGeom>
              <a:rect b="b" l="l" r="r" t="t"/>
              <a:pathLst>
                <a:path extrusionOk="0" h="10046" w="20372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9"/>
            <p:cNvSpPr/>
            <p:nvPr/>
          </p:nvSpPr>
          <p:spPr>
            <a:xfrm>
              <a:off x="6097065" y="0"/>
              <a:ext cx="609929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9"/>
            <p:cNvSpPr/>
            <p:nvPr/>
          </p:nvSpPr>
          <p:spPr>
            <a:xfrm>
              <a:off x="6706973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9"/>
            <p:cNvSpPr/>
            <p:nvPr/>
          </p:nvSpPr>
          <p:spPr>
            <a:xfrm>
              <a:off x="7316850" y="0"/>
              <a:ext cx="609929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9"/>
            <p:cNvSpPr/>
            <p:nvPr/>
          </p:nvSpPr>
          <p:spPr>
            <a:xfrm>
              <a:off x="4878953" y="32254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9"/>
            <p:cNvSpPr/>
            <p:nvPr/>
          </p:nvSpPr>
          <p:spPr>
            <a:xfrm>
              <a:off x="5488830" y="643320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9"/>
            <p:cNvSpPr/>
            <p:nvPr/>
          </p:nvSpPr>
          <p:spPr>
            <a:xfrm>
              <a:off x="7926751" y="86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9"/>
            <p:cNvSpPr/>
            <p:nvPr/>
          </p:nvSpPr>
          <p:spPr>
            <a:xfrm>
              <a:off x="8536629" y="321640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9"/>
            <p:cNvSpPr/>
            <p:nvPr/>
          </p:nvSpPr>
          <p:spPr>
            <a:xfrm>
              <a:off x="6097065" y="322543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9"/>
            <p:cNvSpPr/>
            <p:nvPr/>
          </p:nvSpPr>
          <p:spPr>
            <a:xfrm>
              <a:off x="6706962" y="643329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9"/>
            <p:cNvSpPr/>
            <p:nvPr/>
          </p:nvSpPr>
          <p:spPr>
            <a:xfrm>
              <a:off x="4878953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9"/>
            <p:cNvSpPr/>
            <p:nvPr/>
          </p:nvSpPr>
          <p:spPr>
            <a:xfrm>
              <a:off x="5488830" y="0"/>
              <a:ext cx="608257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9"/>
            <p:cNvSpPr/>
            <p:nvPr/>
          </p:nvSpPr>
          <p:spPr>
            <a:xfrm>
              <a:off x="6097065" y="0"/>
              <a:ext cx="609929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9"/>
            <p:cNvSpPr/>
            <p:nvPr/>
          </p:nvSpPr>
          <p:spPr>
            <a:xfrm>
              <a:off x="8534993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9"/>
            <p:cNvSpPr/>
            <p:nvPr/>
          </p:nvSpPr>
          <p:spPr>
            <a:xfrm>
              <a:off x="7926757" y="0"/>
              <a:ext cx="608257" cy="322577"/>
            </a:xfrm>
            <a:custGeom>
              <a:rect b="b" l="l" r="r" t="t"/>
              <a:pathLst>
                <a:path extrusionOk="0" h="10046" w="20372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9"/>
            <p:cNvSpPr/>
            <p:nvPr/>
          </p:nvSpPr>
          <p:spPr>
            <a:xfrm>
              <a:off x="7925909" y="32164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9"/>
            <p:cNvSpPr/>
            <p:nvPr/>
          </p:nvSpPr>
          <p:spPr>
            <a:xfrm flipH="1">
              <a:off x="7316858" y="643329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9"/>
            <p:cNvSpPr/>
            <p:nvPr/>
          </p:nvSpPr>
          <p:spPr>
            <a:xfrm>
              <a:off x="900" y="643324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9"/>
            <p:cNvSpPr/>
            <p:nvPr/>
          </p:nvSpPr>
          <p:spPr>
            <a:xfrm>
              <a:off x="610793" y="322545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9"/>
            <p:cNvSpPr/>
            <p:nvPr/>
          </p:nvSpPr>
          <p:spPr>
            <a:xfrm>
              <a:off x="3658671" y="863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9"/>
            <p:cNvSpPr/>
            <p:nvPr/>
          </p:nvSpPr>
          <p:spPr>
            <a:xfrm>
              <a:off x="1828968" y="322545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9"/>
            <p:cNvSpPr/>
            <p:nvPr/>
          </p:nvSpPr>
          <p:spPr>
            <a:xfrm>
              <a:off x="4266922" y="321642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9"/>
            <p:cNvSpPr/>
            <p:nvPr/>
          </p:nvSpPr>
          <p:spPr>
            <a:xfrm>
              <a:off x="900" y="0"/>
              <a:ext cx="609899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9"/>
            <p:cNvSpPr/>
            <p:nvPr/>
          </p:nvSpPr>
          <p:spPr>
            <a:xfrm>
              <a:off x="610793" y="0"/>
              <a:ext cx="608257" cy="322577"/>
            </a:xfrm>
            <a:custGeom>
              <a:rect b="b" l="l" r="r" t="t"/>
              <a:pathLst>
                <a:path extrusionOk="0" h="10046" w="20372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9"/>
            <p:cNvSpPr/>
            <p:nvPr/>
          </p:nvSpPr>
          <p:spPr>
            <a:xfrm>
              <a:off x="1219044" y="0"/>
              <a:ext cx="609929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9"/>
            <p:cNvSpPr/>
            <p:nvPr/>
          </p:nvSpPr>
          <p:spPr>
            <a:xfrm>
              <a:off x="1828968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9"/>
            <p:cNvSpPr/>
            <p:nvPr/>
          </p:nvSpPr>
          <p:spPr>
            <a:xfrm>
              <a:off x="2438861" y="0"/>
              <a:ext cx="609929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9"/>
            <p:cNvSpPr/>
            <p:nvPr/>
          </p:nvSpPr>
          <p:spPr>
            <a:xfrm>
              <a:off x="900" y="322545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9"/>
            <p:cNvSpPr/>
            <p:nvPr/>
          </p:nvSpPr>
          <p:spPr>
            <a:xfrm>
              <a:off x="610793" y="643324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9"/>
            <p:cNvSpPr/>
            <p:nvPr/>
          </p:nvSpPr>
          <p:spPr>
            <a:xfrm>
              <a:off x="3048778" y="863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9"/>
            <p:cNvSpPr/>
            <p:nvPr/>
          </p:nvSpPr>
          <p:spPr>
            <a:xfrm>
              <a:off x="3658671" y="321642"/>
              <a:ext cx="608257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9"/>
            <p:cNvSpPr/>
            <p:nvPr/>
          </p:nvSpPr>
          <p:spPr>
            <a:xfrm>
              <a:off x="1219044" y="322545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9"/>
            <p:cNvSpPr/>
            <p:nvPr/>
          </p:nvSpPr>
          <p:spPr>
            <a:xfrm>
              <a:off x="4266922" y="863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9"/>
            <p:cNvSpPr/>
            <p:nvPr/>
          </p:nvSpPr>
          <p:spPr>
            <a:xfrm>
              <a:off x="900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9"/>
            <p:cNvSpPr/>
            <p:nvPr/>
          </p:nvSpPr>
          <p:spPr>
            <a:xfrm>
              <a:off x="610793" y="0"/>
              <a:ext cx="608257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9"/>
            <p:cNvSpPr/>
            <p:nvPr/>
          </p:nvSpPr>
          <p:spPr>
            <a:xfrm>
              <a:off x="1219044" y="0"/>
              <a:ext cx="609929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9"/>
            <p:cNvSpPr/>
            <p:nvPr/>
          </p:nvSpPr>
          <p:spPr>
            <a:xfrm>
              <a:off x="4266958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9"/>
            <p:cNvSpPr/>
            <p:nvPr/>
          </p:nvSpPr>
          <p:spPr>
            <a:xfrm>
              <a:off x="3657035" y="0"/>
              <a:ext cx="609899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9"/>
            <p:cNvSpPr/>
            <p:nvPr/>
          </p:nvSpPr>
          <p:spPr>
            <a:xfrm>
              <a:off x="3048784" y="0"/>
              <a:ext cx="608257" cy="322577"/>
            </a:xfrm>
            <a:custGeom>
              <a:rect b="b" l="l" r="r" t="t"/>
              <a:pathLst>
                <a:path extrusionOk="0" h="10046" w="20372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9"/>
            <p:cNvSpPr/>
            <p:nvPr/>
          </p:nvSpPr>
          <p:spPr>
            <a:xfrm>
              <a:off x="2438861" y="0"/>
              <a:ext cx="609929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9"/>
            <p:cNvSpPr/>
            <p:nvPr/>
          </p:nvSpPr>
          <p:spPr>
            <a:xfrm>
              <a:off x="3047936" y="321645"/>
              <a:ext cx="609899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9"/>
            <p:cNvSpPr/>
            <p:nvPr/>
          </p:nvSpPr>
          <p:spPr>
            <a:xfrm flipH="1">
              <a:off x="3658935" y="643332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9"/>
            <p:cNvSpPr/>
            <p:nvPr/>
          </p:nvSpPr>
          <p:spPr>
            <a:xfrm flipH="1">
              <a:off x="1219312" y="643329"/>
              <a:ext cx="609929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9" name="Google Shape;439;p9"/>
          <p:cNvSpPr txBox="1"/>
          <p:nvPr>
            <p:ph type="title"/>
          </p:nvPr>
        </p:nvSpPr>
        <p:spPr>
          <a:xfrm>
            <a:off x="0" y="0"/>
            <a:ext cx="9144000" cy="69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40" name="Google Shape;440;p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2" name="Google Shape;442;p10"/>
          <p:cNvGrpSpPr/>
          <p:nvPr/>
        </p:nvGrpSpPr>
        <p:grpSpPr>
          <a:xfrm>
            <a:off x="4283712" y="3856784"/>
            <a:ext cx="4860278" cy="1286730"/>
            <a:chOff x="4283712" y="3856784"/>
            <a:chExt cx="4860278" cy="1286730"/>
          </a:xfrm>
        </p:grpSpPr>
        <p:sp>
          <p:nvSpPr>
            <p:cNvPr id="443" name="Google Shape;443;p10"/>
            <p:cNvSpPr/>
            <p:nvPr/>
          </p:nvSpPr>
          <p:spPr>
            <a:xfrm rot="10800000">
              <a:off x="8536133" y="385678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10"/>
            <p:cNvSpPr/>
            <p:nvPr/>
          </p:nvSpPr>
          <p:spPr>
            <a:xfrm rot="10800000">
              <a:off x="7929943" y="417756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10"/>
            <p:cNvSpPr/>
            <p:nvPr/>
          </p:nvSpPr>
          <p:spPr>
            <a:xfrm rot="10800000">
              <a:off x="4892393" y="4499245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10"/>
            <p:cNvSpPr/>
            <p:nvPr/>
          </p:nvSpPr>
          <p:spPr>
            <a:xfrm rot="10800000">
              <a:off x="8536133" y="4500140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10"/>
            <p:cNvSpPr/>
            <p:nvPr/>
          </p:nvSpPr>
          <p:spPr>
            <a:xfrm rot="10800000">
              <a:off x="7929943" y="4820919"/>
              <a:ext cx="606220" cy="322577"/>
            </a:xfrm>
            <a:custGeom>
              <a:rect b="b" l="l" r="r" t="t"/>
              <a:pathLst>
                <a:path extrusionOk="0" h="10046" w="20372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10"/>
            <p:cNvSpPr/>
            <p:nvPr/>
          </p:nvSpPr>
          <p:spPr>
            <a:xfrm rot="10800000">
              <a:off x="7322087" y="4500140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10"/>
            <p:cNvSpPr/>
            <p:nvPr/>
          </p:nvSpPr>
          <p:spPr>
            <a:xfrm rot="10800000">
              <a:off x="6714260" y="4820919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10"/>
            <p:cNvSpPr/>
            <p:nvPr/>
          </p:nvSpPr>
          <p:spPr>
            <a:xfrm rot="10800000">
              <a:off x="6106404" y="4500140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10"/>
            <p:cNvSpPr/>
            <p:nvPr/>
          </p:nvSpPr>
          <p:spPr>
            <a:xfrm rot="10800000">
              <a:off x="8536133" y="417756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10"/>
            <p:cNvSpPr/>
            <p:nvPr/>
          </p:nvSpPr>
          <p:spPr>
            <a:xfrm rot="10800000">
              <a:off x="7929943" y="3856784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10"/>
            <p:cNvSpPr/>
            <p:nvPr/>
          </p:nvSpPr>
          <p:spPr>
            <a:xfrm rot="10800000">
              <a:off x="5498583" y="4499245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10"/>
            <p:cNvSpPr/>
            <p:nvPr/>
          </p:nvSpPr>
          <p:spPr>
            <a:xfrm rot="10800000">
              <a:off x="4892393" y="4178466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10"/>
            <p:cNvSpPr/>
            <p:nvPr/>
          </p:nvSpPr>
          <p:spPr>
            <a:xfrm rot="10800000">
              <a:off x="7321266" y="4183926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10"/>
            <p:cNvSpPr/>
            <p:nvPr/>
          </p:nvSpPr>
          <p:spPr>
            <a:xfrm rot="10800000">
              <a:off x="8536133" y="4820919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10"/>
            <p:cNvSpPr/>
            <p:nvPr/>
          </p:nvSpPr>
          <p:spPr>
            <a:xfrm rot="10800000">
              <a:off x="7929943" y="4500140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10"/>
            <p:cNvSpPr/>
            <p:nvPr/>
          </p:nvSpPr>
          <p:spPr>
            <a:xfrm rot="10800000">
              <a:off x="7322087" y="4820919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10"/>
            <p:cNvSpPr/>
            <p:nvPr/>
          </p:nvSpPr>
          <p:spPr>
            <a:xfrm rot="10800000">
              <a:off x="4284531" y="4820919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10"/>
            <p:cNvSpPr/>
            <p:nvPr/>
          </p:nvSpPr>
          <p:spPr>
            <a:xfrm rot="10800000">
              <a:off x="4892387" y="4820919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10"/>
            <p:cNvSpPr/>
            <p:nvPr/>
          </p:nvSpPr>
          <p:spPr>
            <a:xfrm rot="10800000">
              <a:off x="5500214" y="4820919"/>
              <a:ext cx="606220" cy="322577"/>
            </a:xfrm>
            <a:custGeom>
              <a:rect b="b" l="l" r="r" t="t"/>
              <a:pathLst>
                <a:path extrusionOk="0" h="10046" w="20372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10"/>
            <p:cNvSpPr/>
            <p:nvPr/>
          </p:nvSpPr>
          <p:spPr>
            <a:xfrm rot="10800000">
              <a:off x="6106404" y="4820919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10"/>
            <p:cNvSpPr/>
            <p:nvPr/>
          </p:nvSpPr>
          <p:spPr>
            <a:xfrm flipH="1" rot="10800000">
              <a:off x="6713429" y="4183926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10"/>
            <p:cNvSpPr/>
            <p:nvPr/>
          </p:nvSpPr>
          <p:spPr>
            <a:xfrm rot="10800000">
              <a:off x="4283712" y="4500126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5" name="Google Shape;465;p10"/>
          <p:cNvSpPr txBox="1"/>
          <p:nvPr>
            <p:ph idx="1" type="body"/>
          </p:nvPr>
        </p:nvSpPr>
        <p:spPr>
          <a:xfrm>
            <a:off x="457200" y="4101500"/>
            <a:ext cx="35397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  <p:sp>
        <p:nvSpPr>
          <p:cNvPr id="466" name="Google Shape;466;p10"/>
          <p:cNvSpPr txBox="1"/>
          <p:nvPr>
            <p:ph idx="12" type="sldNum"/>
          </p:nvPr>
        </p:nvSpPr>
        <p:spPr>
          <a:xfrm>
            <a:off x="8547649" y="4749850"/>
            <a:ext cx="557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67" name="Google Shape;467;p10"/>
          <p:cNvGrpSpPr/>
          <p:nvPr/>
        </p:nvGrpSpPr>
        <p:grpSpPr>
          <a:xfrm>
            <a:off x="892" y="-11"/>
            <a:ext cx="5467280" cy="1287607"/>
            <a:chOff x="892" y="-11"/>
            <a:chExt cx="5467280" cy="1287607"/>
          </a:xfrm>
        </p:grpSpPr>
        <p:sp>
          <p:nvSpPr>
            <p:cNvPr id="468" name="Google Shape;468;p10"/>
            <p:cNvSpPr/>
            <p:nvPr/>
          </p:nvSpPr>
          <p:spPr>
            <a:xfrm>
              <a:off x="892" y="643313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10"/>
            <p:cNvSpPr/>
            <p:nvPr/>
          </p:nvSpPr>
          <p:spPr>
            <a:xfrm>
              <a:off x="608719" y="322534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10"/>
            <p:cNvSpPr/>
            <p:nvPr/>
          </p:nvSpPr>
          <p:spPr>
            <a:xfrm>
              <a:off x="3646269" y="852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10"/>
            <p:cNvSpPr/>
            <p:nvPr/>
          </p:nvSpPr>
          <p:spPr>
            <a:xfrm>
              <a:off x="1822766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10"/>
            <p:cNvSpPr/>
            <p:nvPr/>
          </p:nvSpPr>
          <p:spPr>
            <a:xfrm>
              <a:off x="4252459" y="321631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10"/>
            <p:cNvSpPr/>
            <p:nvPr/>
          </p:nvSpPr>
          <p:spPr>
            <a:xfrm>
              <a:off x="4860316" y="852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10"/>
            <p:cNvSpPr/>
            <p:nvPr/>
          </p:nvSpPr>
          <p:spPr>
            <a:xfrm>
              <a:off x="892" y="-11"/>
              <a:ext cx="607856" cy="643356"/>
            </a:xfrm>
            <a:custGeom>
              <a:rect b="b" l="l" r="r" t="t"/>
              <a:pathLst>
                <a:path extrusionOk="0" h="20036" w="20427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10"/>
            <p:cNvSpPr/>
            <p:nvPr/>
          </p:nvSpPr>
          <p:spPr>
            <a:xfrm>
              <a:off x="608719" y="-11"/>
              <a:ext cx="606220" cy="322577"/>
            </a:xfrm>
            <a:custGeom>
              <a:rect b="b" l="l" r="r" t="t"/>
              <a:pathLst>
                <a:path extrusionOk="0" h="10046" w="20372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10"/>
            <p:cNvSpPr/>
            <p:nvPr/>
          </p:nvSpPr>
          <p:spPr>
            <a:xfrm>
              <a:off x="1214909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10"/>
            <p:cNvSpPr/>
            <p:nvPr/>
          </p:nvSpPr>
          <p:spPr>
            <a:xfrm>
              <a:off x="1822766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10"/>
            <p:cNvSpPr/>
            <p:nvPr/>
          </p:nvSpPr>
          <p:spPr>
            <a:xfrm>
              <a:off x="2430592" y="-11"/>
              <a:ext cx="607886" cy="643356"/>
            </a:xfrm>
            <a:custGeom>
              <a:rect b="b" l="l" r="r" t="t"/>
              <a:pathLst>
                <a:path extrusionOk="0" h="20036" w="20428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10"/>
            <p:cNvSpPr/>
            <p:nvPr/>
          </p:nvSpPr>
          <p:spPr>
            <a:xfrm>
              <a:off x="892" y="3225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10"/>
            <p:cNvSpPr/>
            <p:nvPr/>
          </p:nvSpPr>
          <p:spPr>
            <a:xfrm>
              <a:off x="608719" y="643313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10"/>
            <p:cNvSpPr/>
            <p:nvPr/>
          </p:nvSpPr>
          <p:spPr>
            <a:xfrm>
              <a:off x="3038442" y="852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10"/>
            <p:cNvSpPr/>
            <p:nvPr/>
          </p:nvSpPr>
          <p:spPr>
            <a:xfrm>
              <a:off x="3646269" y="321631"/>
              <a:ext cx="606220" cy="643388"/>
            </a:xfrm>
            <a:custGeom>
              <a:rect b="b" l="l" r="r" t="t"/>
              <a:pathLst>
                <a:path extrusionOk="0" h="20037" w="20372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10"/>
            <p:cNvSpPr/>
            <p:nvPr/>
          </p:nvSpPr>
          <p:spPr>
            <a:xfrm>
              <a:off x="1214909" y="322534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10"/>
            <p:cNvSpPr/>
            <p:nvPr/>
          </p:nvSpPr>
          <p:spPr>
            <a:xfrm>
              <a:off x="4252459" y="852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10"/>
            <p:cNvSpPr/>
            <p:nvPr/>
          </p:nvSpPr>
          <p:spPr>
            <a:xfrm>
              <a:off x="4252459" y="644208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10"/>
            <p:cNvSpPr/>
            <p:nvPr/>
          </p:nvSpPr>
          <p:spPr>
            <a:xfrm>
              <a:off x="1822755" y="643321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10"/>
            <p:cNvSpPr/>
            <p:nvPr/>
          </p:nvSpPr>
          <p:spPr>
            <a:xfrm>
              <a:off x="892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10"/>
            <p:cNvSpPr/>
            <p:nvPr/>
          </p:nvSpPr>
          <p:spPr>
            <a:xfrm>
              <a:off x="608719" y="-11"/>
              <a:ext cx="606220" cy="643356"/>
            </a:xfrm>
            <a:custGeom>
              <a:rect b="b" l="l" r="r" t="t"/>
              <a:pathLst>
                <a:path extrusionOk="0" h="20036" w="20372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10"/>
            <p:cNvSpPr/>
            <p:nvPr/>
          </p:nvSpPr>
          <p:spPr>
            <a:xfrm>
              <a:off x="1214909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10"/>
            <p:cNvSpPr/>
            <p:nvPr/>
          </p:nvSpPr>
          <p:spPr>
            <a:xfrm>
              <a:off x="4252495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10"/>
            <p:cNvSpPr/>
            <p:nvPr/>
          </p:nvSpPr>
          <p:spPr>
            <a:xfrm>
              <a:off x="3644639" y="-11"/>
              <a:ext cx="607856" cy="322577"/>
            </a:xfrm>
            <a:custGeom>
              <a:rect b="b" l="l" r="r" t="t"/>
              <a:pathLst>
                <a:path extrusionOk="0" h="10046" w="20427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10"/>
            <p:cNvSpPr/>
            <p:nvPr/>
          </p:nvSpPr>
          <p:spPr>
            <a:xfrm>
              <a:off x="3038449" y="-11"/>
              <a:ext cx="606220" cy="322577"/>
            </a:xfrm>
            <a:custGeom>
              <a:rect b="b" l="l" r="r" t="t"/>
              <a:pathLst>
                <a:path extrusionOk="0" h="10046" w="20372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10"/>
            <p:cNvSpPr/>
            <p:nvPr/>
          </p:nvSpPr>
          <p:spPr>
            <a:xfrm>
              <a:off x="2430592" y="-11"/>
              <a:ext cx="607886" cy="322577"/>
            </a:xfrm>
            <a:custGeom>
              <a:rect b="b" l="l" r="r" t="t"/>
              <a:pathLst>
                <a:path extrusionOk="0" h="10046" w="20428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10"/>
            <p:cNvSpPr/>
            <p:nvPr/>
          </p:nvSpPr>
          <p:spPr>
            <a:xfrm>
              <a:off x="3037603" y="321634"/>
              <a:ext cx="607856" cy="643388"/>
            </a:xfrm>
            <a:custGeom>
              <a:rect b="b" l="l" r="r" t="t"/>
              <a:pathLst>
                <a:path extrusionOk="0" h="20037" w="20427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10"/>
            <p:cNvSpPr/>
            <p:nvPr/>
          </p:nvSpPr>
          <p:spPr>
            <a:xfrm flipH="1">
              <a:off x="2430592" y="643321"/>
              <a:ext cx="607886" cy="643388"/>
            </a:xfrm>
            <a:custGeom>
              <a:rect b="b" l="l" r="r" t="t"/>
              <a:pathLst>
                <a:path extrusionOk="0" h="20037" w="20428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●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b="1"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b="1"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b="1"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b="1"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b="1"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b="1"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b="1"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b="1"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b="1"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14"/>
          <p:cNvSpPr txBox="1"/>
          <p:nvPr>
            <p:ph type="ctrTitle"/>
          </p:nvPr>
        </p:nvSpPr>
        <p:spPr>
          <a:xfrm>
            <a:off x="316706" y="1991850"/>
            <a:ext cx="5265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Resumes that Rock! </a:t>
            </a:r>
            <a:endParaRPr sz="3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0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23"/>
          <p:cNvSpPr txBox="1"/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</a:t>
            </a:r>
            <a:r>
              <a:rPr lang="en"/>
              <a:t>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Letters and References </a:t>
            </a:r>
            <a:endParaRPr/>
          </a:p>
        </p:txBody>
      </p:sp>
      <p:sp>
        <p:nvSpPr>
          <p:cNvPr id="692" name="Google Shape;692;p23"/>
          <p:cNvSpPr txBox="1"/>
          <p:nvPr>
            <p:ph idx="1" type="body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3837" lvl="0" marL="365125" rtl="0" algn="l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540"/>
              <a:buFont typeface="Montserrat"/>
              <a:buChar char="🞂"/>
            </a:pPr>
            <a:r>
              <a:rPr lang="en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List on a separate page.</a:t>
            </a:r>
            <a:endParaRPr sz="2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3837" lvl="0" marL="365125" rtl="0" algn="l">
              <a:spcBef>
                <a:spcPts val="2100"/>
              </a:spcBef>
              <a:spcAft>
                <a:spcPts val="0"/>
              </a:spcAft>
              <a:buClr>
                <a:srgbClr val="2DA2BF"/>
              </a:buClr>
              <a:buSzPts val="1540"/>
              <a:buFont typeface="Montserrat"/>
              <a:buChar char="🞂"/>
            </a:pPr>
            <a:r>
              <a:rPr lang="en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Ask permission and give references a copy of your resume.</a:t>
            </a:r>
            <a:endParaRPr sz="2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3837" lvl="0" marL="365125" rtl="0" algn="l">
              <a:spcBef>
                <a:spcPts val="2100"/>
              </a:spcBef>
              <a:spcAft>
                <a:spcPts val="0"/>
              </a:spcAft>
              <a:buClr>
                <a:srgbClr val="2DA2BF"/>
              </a:buClr>
              <a:buSzPts val="1540"/>
              <a:buFont typeface="Montserrat"/>
              <a:buChar char="🞂"/>
            </a:pPr>
            <a:r>
              <a:rPr lang="en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Choose wisely.</a:t>
            </a:r>
            <a:endParaRPr sz="2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3837" lvl="0" marL="365125" rtl="0" algn="l">
              <a:spcBef>
                <a:spcPts val="2100"/>
              </a:spcBef>
              <a:spcAft>
                <a:spcPts val="0"/>
              </a:spcAft>
              <a:buClr>
                <a:srgbClr val="2DA2BF"/>
              </a:buClr>
              <a:buSzPts val="1540"/>
              <a:buFont typeface="Montserrat"/>
              <a:buChar char="🞂"/>
            </a:pPr>
            <a:r>
              <a:rPr lang="en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Recommendation letters need to be originals.</a:t>
            </a:r>
            <a:endParaRPr sz="1700"/>
          </a:p>
        </p:txBody>
      </p:sp>
      <p:sp>
        <p:nvSpPr>
          <p:cNvPr id="693" name="Google Shape;693;p23"/>
          <p:cNvSpPr txBox="1"/>
          <p:nvPr>
            <p:ph idx="12" type="sldNum"/>
          </p:nvPr>
        </p:nvSpPr>
        <p:spPr>
          <a:xfrm>
            <a:off x="8547650" y="4749850"/>
            <a:ext cx="558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7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24"/>
          <p:cNvSpPr txBox="1"/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Scholarships</a:t>
            </a:r>
            <a:endParaRPr/>
          </a:p>
        </p:txBody>
      </p:sp>
      <p:sp>
        <p:nvSpPr>
          <p:cNvPr id="699" name="Google Shape;699;p24"/>
          <p:cNvSpPr txBox="1"/>
          <p:nvPr>
            <p:ph idx="1" type="body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◂"/>
            </a:pPr>
            <a:r>
              <a:rPr lang="en"/>
              <a:t>NATIONAL TECHNICAL HONOR SOCIETY SCHOLARSHIP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◂"/>
            </a:pPr>
            <a:r>
              <a:rPr lang="en"/>
              <a:t>TAKE DOWN TOBACCO ADVOCATE OF THE YEAR SCHOLARSHIP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◂"/>
            </a:pPr>
            <a:r>
              <a:rPr lang="en"/>
              <a:t>FCCLA MEMORIAL SCHOLARSHIP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◂"/>
            </a:pPr>
            <a:r>
              <a:rPr lang="en"/>
              <a:t>Alabama Foundation Scholarship</a:t>
            </a:r>
            <a:endParaRPr/>
          </a:p>
        </p:txBody>
      </p:sp>
      <p:sp>
        <p:nvSpPr>
          <p:cNvPr id="700" name="Google Shape;700;p24"/>
          <p:cNvSpPr txBox="1"/>
          <p:nvPr>
            <p:ph idx="12" type="sldNum"/>
          </p:nvPr>
        </p:nvSpPr>
        <p:spPr>
          <a:xfrm>
            <a:off x="8547650" y="4749850"/>
            <a:ext cx="558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704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25"/>
          <p:cNvSpPr txBox="1"/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Tools!</a:t>
            </a:r>
            <a:endParaRPr/>
          </a:p>
        </p:txBody>
      </p:sp>
      <p:sp>
        <p:nvSpPr>
          <p:cNvPr id="706" name="Google Shape;706;p25"/>
          <p:cNvSpPr txBox="1"/>
          <p:nvPr>
            <p:ph idx="12" type="sldNum"/>
          </p:nvPr>
        </p:nvSpPr>
        <p:spPr>
          <a:xfrm>
            <a:off x="8547650" y="4749850"/>
            <a:ext cx="558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Tallo-Logo-Full-Color-RGB – Indy Chamber" id="707" name="Google Shape;70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3325" y="944500"/>
            <a:ext cx="4559299" cy="1795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8" name="Google Shape;70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6375" y="3244750"/>
            <a:ext cx="4329350" cy="125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2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15"/>
          <p:cNvSpPr txBox="1"/>
          <p:nvPr>
            <p:ph type="ctrTitle"/>
          </p:nvPr>
        </p:nvSpPr>
        <p:spPr>
          <a:xfrm>
            <a:off x="447675" y="683238"/>
            <a:ext cx="4252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make a resume rock? </a:t>
            </a:r>
            <a:endParaRPr/>
          </a:p>
        </p:txBody>
      </p:sp>
      <p:sp>
        <p:nvSpPr>
          <p:cNvPr id="634" name="Google Shape;634;p15"/>
          <p:cNvSpPr txBox="1"/>
          <p:nvPr>
            <p:ph idx="1" type="subTitle"/>
          </p:nvPr>
        </p:nvSpPr>
        <p:spPr>
          <a:xfrm>
            <a:off x="685800" y="2687652"/>
            <a:ext cx="4252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Makes you stand out in college applications and job oppor</a:t>
            </a:r>
            <a:r>
              <a:rPr lang="en"/>
              <a:t>tunities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16"/>
          <p:cNvSpPr txBox="1"/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 of a Resume</a:t>
            </a:r>
            <a:endParaRPr/>
          </a:p>
        </p:txBody>
      </p:sp>
      <p:sp>
        <p:nvSpPr>
          <p:cNvPr id="640" name="Google Shape;640;p16"/>
          <p:cNvSpPr txBox="1"/>
          <p:nvPr>
            <p:ph idx="1" type="body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◂"/>
            </a:pPr>
            <a:r>
              <a:rPr lang="en"/>
              <a:t>Main purposes of a resume is to get an interview for a job or even a scholarship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Other uses can be:</a:t>
            </a:r>
            <a:endParaRPr/>
          </a:p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◂"/>
            </a:pPr>
            <a:r>
              <a:rPr lang="en"/>
              <a:t>Entrance into college, graduate school or specialized training programs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◂"/>
            </a:pPr>
            <a:r>
              <a:rPr lang="en"/>
              <a:t>Award applications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◂"/>
            </a:pPr>
            <a:r>
              <a:rPr lang="en"/>
              <a:t>Part of a portfolio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16"/>
          <p:cNvSpPr txBox="1"/>
          <p:nvPr>
            <p:ph idx="12" type="sldNum"/>
          </p:nvPr>
        </p:nvSpPr>
        <p:spPr>
          <a:xfrm>
            <a:off x="8547650" y="4749850"/>
            <a:ext cx="558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17"/>
          <p:cNvSpPr txBox="1"/>
          <p:nvPr>
            <p:ph type="title"/>
          </p:nvPr>
        </p:nvSpPr>
        <p:spPr>
          <a:xfrm>
            <a:off x="2735900" y="866525"/>
            <a:ext cx="5811900" cy="66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 resume should include</a:t>
            </a:r>
            <a:endParaRPr/>
          </a:p>
        </p:txBody>
      </p:sp>
      <p:sp>
        <p:nvSpPr>
          <p:cNvPr id="647" name="Google Shape;647;p17"/>
          <p:cNvSpPr txBox="1"/>
          <p:nvPr>
            <p:ph idx="1" type="body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◂"/>
            </a:pPr>
            <a:r>
              <a:rPr lang="en"/>
              <a:t>Very much should depend on the purpose and position applying for. 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◂"/>
            </a:pPr>
            <a:r>
              <a:rPr lang="en"/>
              <a:t>All resumes should include applicant’s contact information. 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◂"/>
            </a:pPr>
            <a:r>
              <a:rPr lang="en"/>
              <a:t>Information about applicant’s education, training, experience, and skills.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17"/>
          <p:cNvSpPr txBox="1"/>
          <p:nvPr>
            <p:ph idx="12" type="sldNum"/>
          </p:nvPr>
        </p:nvSpPr>
        <p:spPr>
          <a:xfrm>
            <a:off x="8547650" y="4749850"/>
            <a:ext cx="558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18"/>
          <p:cNvSpPr txBox="1"/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Resume Contents!</a:t>
            </a:r>
            <a:endParaRPr/>
          </a:p>
        </p:txBody>
      </p:sp>
      <p:sp>
        <p:nvSpPr>
          <p:cNvPr id="654" name="Google Shape;654;p18"/>
          <p:cNvSpPr txBox="1"/>
          <p:nvPr>
            <p:ph idx="1" type="body"/>
          </p:nvPr>
        </p:nvSpPr>
        <p:spPr>
          <a:xfrm>
            <a:off x="1320025" y="1849075"/>
            <a:ext cx="2080800" cy="265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◂"/>
            </a:pPr>
            <a:r>
              <a:rPr lang="en"/>
              <a:t>Name, addresses, phone numbers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◂"/>
            </a:pPr>
            <a:r>
              <a:rPr lang="en"/>
              <a:t>Website and email address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◂"/>
            </a:pPr>
            <a:r>
              <a:rPr lang="en"/>
              <a:t>Summary of qualifications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18"/>
          <p:cNvSpPr txBox="1"/>
          <p:nvPr>
            <p:ph idx="2" type="body"/>
          </p:nvPr>
        </p:nvSpPr>
        <p:spPr>
          <a:xfrm>
            <a:off x="3507463" y="1849075"/>
            <a:ext cx="2080800" cy="265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◂"/>
            </a:pPr>
            <a:r>
              <a:rPr lang="en"/>
              <a:t>Objective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◂"/>
            </a:pPr>
            <a:r>
              <a:rPr lang="en"/>
              <a:t>Education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◂"/>
            </a:pPr>
            <a:r>
              <a:rPr lang="en"/>
              <a:t>Experience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◂"/>
            </a:pPr>
            <a:r>
              <a:rPr lang="en"/>
              <a:t>Activities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◂"/>
            </a:pPr>
            <a:r>
              <a:rPr lang="en"/>
              <a:t>Honors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6" name="Google Shape;656;p18"/>
          <p:cNvSpPr txBox="1"/>
          <p:nvPr>
            <p:ph idx="3" type="body"/>
          </p:nvPr>
        </p:nvSpPr>
        <p:spPr>
          <a:xfrm>
            <a:off x="5694901" y="1849075"/>
            <a:ext cx="2080800" cy="265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◂"/>
            </a:pPr>
            <a:r>
              <a:rPr lang="en"/>
              <a:t>Languages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◂"/>
            </a:pPr>
            <a:r>
              <a:rPr lang="en"/>
              <a:t>Community Service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◂"/>
            </a:pPr>
            <a:r>
              <a:rPr lang="en"/>
              <a:t>Technology Skills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◂"/>
            </a:pPr>
            <a:r>
              <a:rPr lang="en"/>
              <a:t>Leadership Activities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◂"/>
            </a:pPr>
            <a:r>
              <a:rPr lang="en"/>
              <a:t>School Involvement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7" name="Google Shape;657;p1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1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63" name="Google Shape;663;p19"/>
          <p:cNvSpPr txBox="1"/>
          <p:nvPr/>
        </p:nvSpPr>
        <p:spPr>
          <a:xfrm>
            <a:off x="583650" y="1264600"/>
            <a:ext cx="510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64" name="Google Shape;664;p19"/>
          <p:cNvSpPr txBox="1"/>
          <p:nvPr/>
        </p:nvSpPr>
        <p:spPr>
          <a:xfrm>
            <a:off x="486375" y="1957700"/>
            <a:ext cx="5703000" cy="26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85737" lvl="0" marL="365125" rtl="0" algn="l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940"/>
              <a:buFont typeface="Montserrat"/>
              <a:buChar char="🞂"/>
            </a:pPr>
            <a:r>
              <a:rPr lang="en" sz="1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Is clear, organized, direct and professional.</a:t>
            </a:r>
            <a:endParaRPr sz="1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85737" lvl="0" marL="365125" rtl="0" algn="l">
              <a:spcBef>
                <a:spcPts val="1050"/>
              </a:spcBef>
              <a:spcAft>
                <a:spcPts val="0"/>
              </a:spcAft>
              <a:buClr>
                <a:srgbClr val="2DA2BF"/>
              </a:buClr>
              <a:buSzPts val="940"/>
              <a:buFont typeface="Montserrat"/>
              <a:buChar char="🞂"/>
            </a:pPr>
            <a:r>
              <a:rPr lang="en" sz="1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Has accurate information.</a:t>
            </a:r>
            <a:endParaRPr sz="1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85737" lvl="0" marL="365125" rtl="0" algn="l">
              <a:spcBef>
                <a:spcPts val="1050"/>
              </a:spcBef>
              <a:spcAft>
                <a:spcPts val="0"/>
              </a:spcAft>
              <a:buClr>
                <a:srgbClr val="2DA2BF"/>
              </a:buClr>
              <a:buSzPts val="940"/>
              <a:buFont typeface="Montserrat"/>
              <a:buChar char="🞂"/>
            </a:pPr>
            <a:r>
              <a:rPr lang="en" sz="1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Looks good on paper.</a:t>
            </a:r>
            <a:endParaRPr sz="1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85737" lvl="0" marL="365125" rtl="0" algn="l">
              <a:spcBef>
                <a:spcPts val="1050"/>
              </a:spcBef>
              <a:spcAft>
                <a:spcPts val="0"/>
              </a:spcAft>
              <a:buClr>
                <a:srgbClr val="2DA2BF"/>
              </a:buClr>
              <a:buSzPts val="940"/>
              <a:buFont typeface="Montserrat"/>
              <a:buChar char="🞂"/>
            </a:pPr>
            <a:r>
              <a:rPr lang="en" sz="1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Focuses on accomplishments by using action verbs.</a:t>
            </a:r>
            <a:endParaRPr sz="1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85737" lvl="0" marL="365125" rtl="0" algn="l">
              <a:spcBef>
                <a:spcPts val="1050"/>
              </a:spcBef>
              <a:spcAft>
                <a:spcPts val="0"/>
              </a:spcAft>
              <a:buClr>
                <a:srgbClr val="2DA2BF"/>
              </a:buClr>
              <a:buSzPts val="940"/>
              <a:buFont typeface="Montserrat"/>
              <a:buChar char="🞂"/>
            </a:pPr>
            <a:r>
              <a:rPr lang="en" sz="1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Is brief and easy to read.</a:t>
            </a:r>
            <a:endParaRPr sz="1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65" name="Google Shape;665;p19"/>
          <p:cNvSpPr txBox="1"/>
          <p:nvPr/>
        </p:nvSpPr>
        <p:spPr>
          <a:xfrm>
            <a:off x="911975" y="814700"/>
            <a:ext cx="4535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Montserrat"/>
                <a:ea typeface="Montserrat"/>
                <a:cs typeface="Montserrat"/>
                <a:sym typeface="Montserrat"/>
              </a:rPr>
              <a:t>An effective resume...</a:t>
            </a:r>
            <a:endParaRPr b="1"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20"/>
          <p:cNvSpPr txBox="1"/>
          <p:nvPr>
            <p:ph idx="12" type="sldNum"/>
          </p:nvPr>
        </p:nvSpPr>
        <p:spPr>
          <a:xfrm>
            <a:off x="8547649" y="4749850"/>
            <a:ext cx="557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71" name="Google Shape;671;p20"/>
          <p:cNvSpPr txBox="1"/>
          <p:nvPr>
            <p:ph idx="1" type="body"/>
          </p:nvPr>
        </p:nvSpPr>
        <p:spPr>
          <a:xfrm>
            <a:off x="1838850" y="1815500"/>
            <a:ext cx="5466300" cy="20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36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Target your job.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Choose a format.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Draft your resume.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Edit and critique.</a:t>
            </a:r>
            <a:endParaRPr sz="36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  <p:sp>
        <p:nvSpPr>
          <p:cNvPr id="672" name="Google Shape;672;p20"/>
          <p:cNvSpPr txBox="1"/>
          <p:nvPr/>
        </p:nvSpPr>
        <p:spPr>
          <a:xfrm>
            <a:off x="1398300" y="1169000"/>
            <a:ext cx="6347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Montserrat"/>
                <a:ea typeface="Montserrat"/>
                <a:cs typeface="Montserrat"/>
                <a:sym typeface="Montserrat"/>
              </a:rPr>
              <a:t>steps to writing your resume</a:t>
            </a:r>
            <a:endParaRPr b="1"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6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21"/>
          <p:cNvSpPr txBox="1"/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Resume Do’s</a:t>
            </a:r>
            <a:endParaRPr/>
          </a:p>
        </p:txBody>
      </p:sp>
      <p:sp>
        <p:nvSpPr>
          <p:cNvPr id="678" name="Google Shape;678;p21"/>
          <p:cNvSpPr txBox="1"/>
          <p:nvPr>
            <p:ph idx="1" type="body"/>
          </p:nvPr>
        </p:nvSpPr>
        <p:spPr>
          <a:xfrm>
            <a:off x="1320025" y="1582625"/>
            <a:ext cx="3133500" cy="29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11137" lvl="0" marL="36512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2"/>
              <a:buFont typeface="Montserrat"/>
              <a:buChar char="🞂"/>
            </a:pPr>
            <a:r>
              <a:rPr lang="en" sz="17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Keep to one page.</a:t>
            </a:r>
            <a:endParaRPr sz="2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11137" lvl="0" marL="365125" rtl="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932"/>
              <a:buFont typeface="Montserrat"/>
              <a:buChar char="🞂"/>
            </a:pPr>
            <a:r>
              <a:rPr lang="en" sz="17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One-inch margins.</a:t>
            </a:r>
            <a:endParaRPr sz="2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11137" lvl="0" marL="365125" rtl="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932"/>
              <a:buFont typeface="Montserrat"/>
              <a:buChar char="🞂"/>
            </a:pPr>
            <a:r>
              <a:rPr lang="en" sz="17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Consistent format.</a:t>
            </a:r>
            <a:endParaRPr sz="2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11137" lvl="0" marL="365125" rtl="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932"/>
              <a:buFont typeface="Montserrat"/>
              <a:buChar char="🞂"/>
            </a:pPr>
            <a:r>
              <a:rPr lang="en" sz="17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Bullets, not paragraphs.</a:t>
            </a:r>
            <a:endParaRPr sz="2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11137" lvl="0" marL="365125" rtl="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932"/>
              <a:buFont typeface="Montserrat"/>
              <a:buChar char="🞂"/>
            </a:pPr>
            <a:r>
              <a:rPr lang="en" sz="17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Avoid italics and underlining.</a:t>
            </a:r>
            <a:endParaRPr sz="2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11137" lvl="0" marL="365125" rtl="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932"/>
              <a:buFont typeface="Montserrat"/>
              <a:buChar char="🞂"/>
            </a:pPr>
            <a:r>
              <a:rPr lang="en" sz="17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All-caps and boldface text make important words stand out.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679" name="Google Shape;679;p21"/>
          <p:cNvSpPr txBox="1"/>
          <p:nvPr>
            <p:ph idx="2" type="body"/>
          </p:nvPr>
        </p:nvSpPr>
        <p:spPr>
          <a:xfrm>
            <a:off x="4642177" y="1582625"/>
            <a:ext cx="3133500" cy="29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3837" lvl="0" marL="36512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2"/>
              <a:buFont typeface="Montserrat"/>
              <a:buChar char="🞂"/>
            </a:pPr>
            <a:r>
              <a:rPr lang="en" sz="1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Headers and contact info larger.</a:t>
            </a:r>
            <a:endParaRPr sz="2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3837" lvl="0" marL="365125" rtl="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1132"/>
              <a:buFont typeface="Montserrat"/>
              <a:buChar char="🞂"/>
            </a:pPr>
            <a:r>
              <a:rPr lang="en" sz="1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Easy-to-read font.</a:t>
            </a:r>
            <a:endParaRPr sz="2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96850" lvl="1" marL="620712" rtl="0" algn="l"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ontserrat"/>
              <a:buChar char="◦"/>
            </a:pPr>
            <a:r>
              <a:rPr lang="en" sz="1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Arial, Times New Roman, Palatino, Tahoma, Verdana</a:t>
            </a:r>
            <a:endParaRPr sz="1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96850" lvl="1" marL="620712" rtl="0" algn="l"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ontserrat"/>
              <a:buChar char="◦"/>
            </a:pPr>
            <a:r>
              <a:rPr lang="en" sz="1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Smaller fonts no less than 11 points</a:t>
            </a:r>
            <a:endParaRPr sz="1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96850" lvl="1" marL="620712" rtl="0" algn="l"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ontserrat"/>
              <a:buChar char="◦"/>
            </a:pPr>
            <a:r>
              <a:rPr lang="en" sz="1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Larger fonts can be 10 points</a:t>
            </a:r>
            <a:endParaRPr sz="1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680" name="Google Shape;680;p2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22"/>
          <p:cNvSpPr txBox="1"/>
          <p:nvPr>
            <p:ph type="ctrTitle"/>
          </p:nvPr>
        </p:nvSpPr>
        <p:spPr>
          <a:xfrm>
            <a:off x="510300" y="236875"/>
            <a:ext cx="4603500" cy="61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RESUME KILLERS</a:t>
            </a:r>
            <a:endParaRPr/>
          </a:p>
        </p:txBody>
      </p:sp>
      <p:sp>
        <p:nvSpPr>
          <p:cNvPr id="686" name="Google Shape;686;p22"/>
          <p:cNvSpPr txBox="1"/>
          <p:nvPr>
            <p:ph idx="1" type="subTitle"/>
          </p:nvPr>
        </p:nvSpPr>
        <p:spPr>
          <a:xfrm>
            <a:off x="685800" y="1763146"/>
            <a:ext cx="4252500" cy="248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17487" lvl="0" marL="36512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Montserrat"/>
              <a:buChar char="🞂"/>
            </a:pPr>
            <a:r>
              <a:rPr lang="en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Spelling errors, typos, poor grammar (proof by reading backward)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17487" lvl="0" marL="365125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Montserrat"/>
              <a:buChar char="🞂"/>
            </a:pPr>
            <a:r>
              <a:rPr lang="en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Poor presentation (poor formatting, wordy, poor paper selection)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art template">
  <a:themeElements>
    <a:clrScheme name="Custom 347">
      <a:dk1>
        <a:srgbClr val="000000"/>
      </a:dk1>
      <a:lt1>
        <a:srgbClr val="FFFFFF"/>
      </a:lt1>
      <a:dk2>
        <a:srgbClr val="8D7C7C"/>
      </a:dk2>
      <a:lt2>
        <a:srgbClr val="ECE9E4"/>
      </a:lt2>
      <a:accent1>
        <a:srgbClr val="A61C00"/>
      </a:accent1>
      <a:accent2>
        <a:srgbClr val="F64646"/>
      </a:accent2>
      <a:accent3>
        <a:srgbClr val="FFA400"/>
      </a:accent3>
      <a:accent4>
        <a:srgbClr val="FFD488"/>
      </a:accent4>
      <a:accent5>
        <a:srgbClr val="FFC800"/>
      </a:accent5>
      <a:accent6>
        <a:srgbClr val="FFE37F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